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8572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00" y="-120"/>
      </p:cViewPr>
      <p:guideLst>
        <p:guide orient="horz" pos="27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3033"/>
            <a:ext cx="8636000" cy="18375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7750"/>
            <a:ext cx="7112000" cy="2190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3300"/>
            <a:ext cx="2286000" cy="73144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3300"/>
            <a:ext cx="6688667" cy="73144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508627"/>
            <a:ext cx="8636000" cy="170259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33392"/>
            <a:ext cx="8636000" cy="18752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00252"/>
            <a:ext cx="4487333" cy="565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00252"/>
            <a:ext cx="4487333" cy="565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18891"/>
            <a:ext cx="4489098" cy="7997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18594"/>
            <a:ext cx="4489098" cy="4939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18891"/>
            <a:ext cx="4490861" cy="7997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18594"/>
            <a:ext cx="4490861" cy="4939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2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5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1312"/>
            <a:ext cx="3342570" cy="14525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1315"/>
            <a:ext cx="5679722" cy="73163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93877"/>
            <a:ext cx="3342570" cy="5863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000750"/>
            <a:ext cx="6096000" cy="7084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65969"/>
            <a:ext cx="6096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709172"/>
            <a:ext cx="6096000" cy="10060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3298"/>
            <a:ext cx="9144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00252"/>
            <a:ext cx="9144000" cy="56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945440"/>
            <a:ext cx="2370667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B717-A135-4DA6-9791-9B84111CE80E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945440"/>
            <a:ext cx="3217333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945440"/>
            <a:ext cx="2370667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9634-211C-4148-8EF5-499FB0A5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teacherspayteachers.com/Store/Jennifer-Glueck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3227" y="5264211"/>
            <a:ext cx="758825" cy="758825"/>
            <a:chOff x="184150" y="4775200"/>
            <a:chExt cx="758825" cy="758825"/>
          </a:xfrm>
        </p:grpSpPr>
        <p:grpSp>
          <p:nvGrpSpPr>
            <p:cNvPr id="6" name="Group 5"/>
            <p:cNvGrpSpPr/>
            <p:nvPr/>
          </p:nvGrpSpPr>
          <p:grpSpPr>
            <a:xfrm>
              <a:off x="381889" y="4851400"/>
              <a:ext cx="352299" cy="606172"/>
              <a:chOff x="381889" y="4851400"/>
              <a:chExt cx="352299" cy="606172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381889" y="4852543"/>
                <a:ext cx="352299" cy="605029"/>
              </a:xfrm>
              <a:custGeom>
                <a:avLst/>
                <a:gdLst/>
                <a:ahLst/>
                <a:cxnLst/>
                <a:rect l="0" t="0" r="0" b="0"/>
                <a:pathLst>
                  <a:path w="352299" h="605029">
                    <a:moveTo>
                      <a:pt x="158623" y="545211"/>
                    </a:moveTo>
                    <a:lnTo>
                      <a:pt x="156083" y="544449"/>
                    </a:lnTo>
                    <a:lnTo>
                      <a:pt x="152781" y="544195"/>
                    </a:lnTo>
                    <a:lnTo>
                      <a:pt x="149479" y="543687"/>
                    </a:lnTo>
                    <a:lnTo>
                      <a:pt x="146812" y="543433"/>
                    </a:lnTo>
                    <a:lnTo>
                      <a:pt x="143891" y="542925"/>
                    </a:lnTo>
                    <a:lnTo>
                      <a:pt x="141351" y="542671"/>
                    </a:lnTo>
                    <a:lnTo>
                      <a:pt x="138303" y="542163"/>
                    </a:lnTo>
                    <a:lnTo>
                      <a:pt x="135763" y="541655"/>
                    </a:lnTo>
                    <a:lnTo>
                      <a:pt x="132461" y="540893"/>
                    </a:lnTo>
                    <a:lnTo>
                      <a:pt x="129794" y="540385"/>
                    </a:lnTo>
                    <a:lnTo>
                      <a:pt x="127254" y="539877"/>
                    </a:lnTo>
                    <a:lnTo>
                      <a:pt x="124587" y="539369"/>
                    </a:lnTo>
                    <a:lnTo>
                      <a:pt x="122047" y="538861"/>
                    </a:lnTo>
                    <a:lnTo>
                      <a:pt x="119380" y="538353"/>
                    </a:lnTo>
                    <a:lnTo>
                      <a:pt x="116713" y="537845"/>
                    </a:lnTo>
                    <a:lnTo>
                      <a:pt x="114427" y="536829"/>
                    </a:lnTo>
                    <a:lnTo>
                      <a:pt x="111887" y="536321"/>
                    </a:lnTo>
                    <a:lnTo>
                      <a:pt x="109601" y="535813"/>
                    </a:lnTo>
                    <a:lnTo>
                      <a:pt x="106934" y="535051"/>
                    </a:lnTo>
                    <a:lnTo>
                      <a:pt x="104648" y="534670"/>
                    </a:lnTo>
                    <a:lnTo>
                      <a:pt x="102362" y="533908"/>
                    </a:lnTo>
                    <a:lnTo>
                      <a:pt x="100076" y="532892"/>
                    </a:lnTo>
                    <a:lnTo>
                      <a:pt x="97790" y="532130"/>
                    </a:lnTo>
                    <a:lnTo>
                      <a:pt x="95504" y="531622"/>
                    </a:lnTo>
                    <a:lnTo>
                      <a:pt x="93218" y="530860"/>
                    </a:lnTo>
                    <a:lnTo>
                      <a:pt x="91313" y="530098"/>
                    </a:lnTo>
                    <a:lnTo>
                      <a:pt x="89281" y="529336"/>
                    </a:lnTo>
                    <a:lnTo>
                      <a:pt x="86995" y="528320"/>
                    </a:lnTo>
                    <a:lnTo>
                      <a:pt x="85090" y="527558"/>
                    </a:lnTo>
                    <a:lnTo>
                      <a:pt x="83058" y="526542"/>
                    </a:lnTo>
                    <a:lnTo>
                      <a:pt x="81153" y="525780"/>
                    </a:lnTo>
                    <a:lnTo>
                      <a:pt x="79121" y="524764"/>
                    </a:lnTo>
                    <a:lnTo>
                      <a:pt x="77216" y="523748"/>
                    </a:lnTo>
                    <a:lnTo>
                      <a:pt x="75184" y="522986"/>
                    </a:lnTo>
                    <a:lnTo>
                      <a:pt x="73279" y="521970"/>
                    </a:lnTo>
                    <a:lnTo>
                      <a:pt x="71628" y="520700"/>
                    </a:lnTo>
                    <a:lnTo>
                      <a:pt x="69723" y="519684"/>
                    </a:lnTo>
                    <a:lnTo>
                      <a:pt x="68072" y="518668"/>
                    </a:lnTo>
                    <a:lnTo>
                      <a:pt x="66040" y="517398"/>
                    </a:lnTo>
                    <a:lnTo>
                      <a:pt x="64135" y="516382"/>
                    </a:lnTo>
                    <a:lnTo>
                      <a:pt x="62484" y="515112"/>
                    </a:lnTo>
                    <a:lnTo>
                      <a:pt x="60833" y="514223"/>
                    </a:lnTo>
                    <a:lnTo>
                      <a:pt x="58801" y="512699"/>
                    </a:lnTo>
                    <a:lnTo>
                      <a:pt x="57277" y="511429"/>
                    </a:lnTo>
                    <a:lnTo>
                      <a:pt x="55626" y="509905"/>
                    </a:lnTo>
                    <a:lnTo>
                      <a:pt x="53975" y="508635"/>
                    </a:lnTo>
                    <a:lnTo>
                      <a:pt x="51943" y="507365"/>
                    </a:lnTo>
                    <a:lnTo>
                      <a:pt x="50419" y="505587"/>
                    </a:lnTo>
                    <a:lnTo>
                      <a:pt x="49022" y="504317"/>
                    </a:lnTo>
                    <a:lnTo>
                      <a:pt x="47117" y="502793"/>
                    </a:lnTo>
                    <a:lnTo>
                      <a:pt x="45720" y="501015"/>
                    </a:lnTo>
                    <a:lnTo>
                      <a:pt x="43815" y="499491"/>
                    </a:lnTo>
                    <a:lnTo>
                      <a:pt x="42545" y="497713"/>
                    </a:lnTo>
                    <a:lnTo>
                      <a:pt x="40513" y="496189"/>
                    </a:lnTo>
                    <a:lnTo>
                      <a:pt x="39243" y="494665"/>
                    </a:lnTo>
                    <a:lnTo>
                      <a:pt x="37592" y="493014"/>
                    </a:lnTo>
                    <a:lnTo>
                      <a:pt x="36322" y="491236"/>
                    </a:lnTo>
                    <a:lnTo>
                      <a:pt x="34671" y="489204"/>
                    </a:lnTo>
                    <a:lnTo>
                      <a:pt x="33401" y="487680"/>
                    </a:lnTo>
                    <a:lnTo>
                      <a:pt x="32004" y="485648"/>
                    </a:lnTo>
                    <a:lnTo>
                      <a:pt x="30353" y="483870"/>
                    </a:lnTo>
                    <a:lnTo>
                      <a:pt x="29083" y="481584"/>
                    </a:lnTo>
                    <a:lnTo>
                      <a:pt x="27432" y="479806"/>
                    </a:lnTo>
                    <a:lnTo>
                      <a:pt x="26162" y="477774"/>
                    </a:lnTo>
                    <a:lnTo>
                      <a:pt x="24892" y="475742"/>
                    </a:lnTo>
                    <a:lnTo>
                      <a:pt x="23495" y="473837"/>
                    </a:lnTo>
                    <a:lnTo>
                      <a:pt x="22225" y="471805"/>
                    </a:lnTo>
                    <a:lnTo>
                      <a:pt x="20955" y="469519"/>
                    </a:lnTo>
                    <a:lnTo>
                      <a:pt x="19558" y="467487"/>
                    </a:lnTo>
                    <a:lnTo>
                      <a:pt x="18288" y="465201"/>
                    </a:lnTo>
                    <a:lnTo>
                      <a:pt x="17272" y="463169"/>
                    </a:lnTo>
                    <a:lnTo>
                      <a:pt x="16002" y="460629"/>
                    </a:lnTo>
                    <a:lnTo>
                      <a:pt x="14732" y="458343"/>
                    </a:lnTo>
                    <a:lnTo>
                      <a:pt x="14097" y="456057"/>
                    </a:lnTo>
                    <a:lnTo>
                      <a:pt x="12700" y="453898"/>
                    </a:lnTo>
                    <a:lnTo>
                      <a:pt x="12065" y="451612"/>
                    </a:lnTo>
                    <a:lnTo>
                      <a:pt x="11049" y="449072"/>
                    </a:lnTo>
                    <a:lnTo>
                      <a:pt x="10160" y="446532"/>
                    </a:lnTo>
                    <a:lnTo>
                      <a:pt x="9525" y="444246"/>
                    </a:lnTo>
                    <a:lnTo>
                      <a:pt x="8509" y="441706"/>
                    </a:lnTo>
                    <a:lnTo>
                      <a:pt x="7493" y="439166"/>
                    </a:lnTo>
                    <a:lnTo>
                      <a:pt x="6858" y="436880"/>
                    </a:lnTo>
                    <a:lnTo>
                      <a:pt x="5842" y="434213"/>
                    </a:lnTo>
                    <a:lnTo>
                      <a:pt x="5588" y="431927"/>
                    </a:lnTo>
                    <a:lnTo>
                      <a:pt x="4826" y="429133"/>
                    </a:lnTo>
                    <a:lnTo>
                      <a:pt x="4191" y="426593"/>
                    </a:lnTo>
                    <a:lnTo>
                      <a:pt x="3556" y="424053"/>
                    </a:lnTo>
                    <a:lnTo>
                      <a:pt x="3302" y="421259"/>
                    </a:lnTo>
                    <a:lnTo>
                      <a:pt x="2540" y="418465"/>
                    </a:lnTo>
                    <a:lnTo>
                      <a:pt x="2286" y="415671"/>
                    </a:lnTo>
                    <a:lnTo>
                      <a:pt x="1651" y="413004"/>
                    </a:lnTo>
                    <a:lnTo>
                      <a:pt x="1270" y="410210"/>
                    </a:lnTo>
                    <a:lnTo>
                      <a:pt x="1016" y="407416"/>
                    </a:lnTo>
                    <a:lnTo>
                      <a:pt x="635" y="404622"/>
                    </a:lnTo>
                    <a:lnTo>
                      <a:pt x="254" y="401574"/>
                    </a:lnTo>
                    <a:lnTo>
                      <a:pt x="0" y="398780"/>
                    </a:lnTo>
                    <a:lnTo>
                      <a:pt x="66040" y="387223"/>
                    </a:lnTo>
                    <a:lnTo>
                      <a:pt x="66421" y="390271"/>
                    </a:lnTo>
                    <a:lnTo>
                      <a:pt x="66675" y="393319"/>
                    </a:lnTo>
                    <a:lnTo>
                      <a:pt x="67310" y="395986"/>
                    </a:lnTo>
                    <a:lnTo>
                      <a:pt x="68072" y="399034"/>
                    </a:lnTo>
                    <a:lnTo>
                      <a:pt x="68707" y="401828"/>
                    </a:lnTo>
                    <a:lnTo>
                      <a:pt x="69342" y="404622"/>
                    </a:lnTo>
                    <a:lnTo>
                      <a:pt x="69723" y="407162"/>
                    </a:lnTo>
                    <a:lnTo>
                      <a:pt x="70358" y="409956"/>
                    </a:lnTo>
                    <a:lnTo>
                      <a:pt x="70993" y="412750"/>
                    </a:lnTo>
                    <a:lnTo>
                      <a:pt x="72009" y="414909"/>
                    </a:lnTo>
                    <a:lnTo>
                      <a:pt x="72263" y="417449"/>
                    </a:lnTo>
                    <a:lnTo>
                      <a:pt x="73279" y="420243"/>
                    </a:lnTo>
                    <a:lnTo>
                      <a:pt x="73914" y="422275"/>
                    </a:lnTo>
                    <a:lnTo>
                      <a:pt x="74930" y="424815"/>
                    </a:lnTo>
                    <a:lnTo>
                      <a:pt x="75565" y="427101"/>
                    </a:lnTo>
                    <a:lnTo>
                      <a:pt x="76581" y="429387"/>
                    </a:lnTo>
                    <a:lnTo>
                      <a:pt x="77216" y="431673"/>
                    </a:lnTo>
                    <a:lnTo>
                      <a:pt x="77851" y="433705"/>
                    </a:lnTo>
                    <a:lnTo>
                      <a:pt x="78867" y="435864"/>
                    </a:lnTo>
                    <a:lnTo>
                      <a:pt x="79756" y="437642"/>
                    </a:lnTo>
                    <a:lnTo>
                      <a:pt x="81153" y="439928"/>
                    </a:lnTo>
                    <a:lnTo>
                      <a:pt x="81788" y="441706"/>
                    </a:lnTo>
                    <a:lnTo>
                      <a:pt x="82804" y="443738"/>
                    </a:lnTo>
                    <a:lnTo>
                      <a:pt x="83693" y="445516"/>
                    </a:lnTo>
                    <a:lnTo>
                      <a:pt x="84709" y="447294"/>
                    </a:lnTo>
                    <a:lnTo>
                      <a:pt x="85979" y="449072"/>
                    </a:lnTo>
                    <a:lnTo>
                      <a:pt x="86995" y="450596"/>
                    </a:lnTo>
                    <a:lnTo>
                      <a:pt x="88011" y="452374"/>
                    </a:lnTo>
                    <a:lnTo>
                      <a:pt x="89281" y="453898"/>
                    </a:lnTo>
                    <a:lnTo>
                      <a:pt x="90297" y="455549"/>
                    </a:lnTo>
                    <a:lnTo>
                      <a:pt x="91567" y="457073"/>
                    </a:lnTo>
                    <a:lnTo>
                      <a:pt x="92583" y="458343"/>
                    </a:lnTo>
                    <a:lnTo>
                      <a:pt x="94488" y="460375"/>
                    </a:lnTo>
                    <a:lnTo>
                      <a:pt x="96139" y="462153"/>
                    </a:lnTo>
                    <a:lnTo>
                      <a:pt x="98171" y="464185"/>
                    </a:lnTo>
                    <a:lnTo>
                      <a:pt x="99695" y="465963"/>
                    </a:lnTo>
                    <a:lnTo>
                      <a:pt x="101346" y="467995"/>
                    </a:lnTo>
                    <a:lnTo>
                      <a:pt x="103632" y="469519"/>
                    </a:lnTo>
                    <a:lnTo>
                      <a:pt x="105283" y="471297"/>
                    </a:lnTo>
                    <a:lnTo>
                      <a:pt x="106934" y="472821"/>
                    </a:lnTo>
                    <a:lnTo>
                      <a:pt x="109220" y="474599"/>
                    </a:lnTo>
                    <a:lnTo>
                      <a:pt x="110871" y="475742"/>
                    </a:lnTo>
                    <a:lnTo>
                      <a:pt x="112903" y="477012"/>
                    </a:lnTo>
                    <a:lnTo>
                      <a:pt x="115189" y="478282"/>
                    </a:lnTo>
                    <a:lnTo>
                      <a:pt x="117094" y="479806"/>
                    </a:lnTo>
                    <a:lnTo>
                      <a:pt x="118745" y="481076"/>
                    </a:lnTo>
                    <a:lnTo>
                      <a:pt x="121031" y="482092"/>
                    </a:lnTo>
                    <a:lnTo>
                      <a:pt x="122936" y="483616"/>
                    </a:lnTo>
                    <a:lnTo>
                      <a:pt x="124968" y="484632"/>
                    </a:lnTo>
                    <a:lnTo>
                      <a:pt x="127254" y="485394"/>
                    </a:lnTo>
                    <a:lnTo>
                      <a:pt x="129159" y="486664"/>
                    </a:lnTo>
                    <a:lnTo>
                      <a:pt x="131445" y="487426"/>
                    </a:lnTo>
                    <a:lnTo>
                      <a:pt x="133477" y="488442"/>
                    </a:lnTo>
                    <a:lnTo>
                      <a:pt x="135763" y="489204"/>
                    </a:lnTo>
                    <a:lnTo>
                      <a:pt x="138049" y="489712"/>
                    </a:lnTo>
                    <a:lnTo>
                      <a:pt x="140335" y="490728"/>
                    </a:lnTo>
                    <a:lnTo>
                      <a:pt x="142621" y="491236"/>
                    </a:lnTo>
                    <a:lnTo>
                      <a:pt x="144526" y="491744"/>
                    </a:lnTo>
                    <a:lnTo>
                      <a:pt x="146812" y="492252"/>
                    </a:lnTo>
                    <a:lnTo>
                      <a:pt x="149479" y="492760"/>
                    </a:lnTo>
                    <a:lnTo>
                      <a:pt x="151765" y="493268"/>
                    </a:lnTo>
                    <a:lnTo>
                      <a:pt x="154051" y="493522"/>
                    </a:lnTo>
                    <a:lnTo>
                      <a:pt x="156337" y="493776"/>
                    </a:lnTo>
                    <a:lnTo>
                      <a:pt x="158623" y="494030"/>
                    </a:lnTo>
                    <a:lnTo>
                      <a:pt x="158623" y="302895"/>
                    </a:lnTo>
                    <a:lnTo>
                      <a:pt x="156083" y="302641"/>
                    </a:lnTo>
                    <a:lnTo>
                      <a:pt x="153797" y="301879"/>
                    </a:lnTo>
                    <a:lnTo>
                      <a:pt x="151130" y="301371"/>
                    </a:lnTo>
                    <a:lnTo>
                      <a:pt x="148844" y="300863"/>
                    </a:lnTo>
                    <a:lnTo>
                      <a:pt x="146177" y="300355"/>
                    </a:lnTo>
                    <a:lnTo>
                      <a:pt x="143637" y="299847"/>
                    </a:lnTo>
                    <a:lnTo>
                      <a:pt x="141351" y="299085"/>
                    </a:lnTo>
                    <a:lnTo>
                      <a:pt x="138684" y="298577"/>
                    </a:lnTo>
                    <a:lnTo>
                      <a:pt x="135763" y="297561"/>
                    </a:lnTo>
                    <a:lnTo>
                      <a:pt x="133477" y="297053"/>
                    </a:lnTo>
                    <a:lnTo>
                      <a:pt x="130810" y="296291"/>
                    </a:lnTo>
                    <a:lnTo>
                      <a:pt x="128270" y="295529"/>
                    </a:lnTo>
                    <a:lnTo>
                      <a:pt x="125984" y="294894"/>
                    </a:lnTo>
                    <a:lnTo>
                      <a:pt x="123317" y="293878"/>
                    </a:lnTo>
                    <a:lnTo>
                      <a:pt x="120650" y="293116"/>
                    </a:lnTo>
                    <a:lnTo>
                      <a:pt x="118110" y="292354"/>
                    </a:lnTo>
                    <a:lnTo>
                      <a:pt x="115443" y="291338"/>
                    </a:lnTo>
                    <a:lnTo>
                      <a:pt x="112903" y="290576"/>
                    </a:lnTo>
                    <a:lnTo>
                      <a:pt x="110236" y="289306"/>
                    </a:lnTo>
                    <a:lnTo>
                      <a:pt x="107569" y="288544"/>
                    </a:lnTo>
                    <a:lnTo>
                      <a:pt x="105029" y="287528"/>
                    </a:lnTo>
                    <a:lnTo>
                      <a:pt x="102743" y="286258"/>
                    </a:lnTo>
                    <a:lnTo>
                      <a:pt x="100076" y="285242"/>
                    </a:lnTo>
                    <a:lnTo>
                      <a:pt x="97409" y="284226"/>
                    </a:lnTo>
                    <a:lnTo>
                      <a:pt x="94869" y="282956"/>
                    </a:lnTo>
                    <a:lnTo>
                      <a:pt x="91948" y="281686"/>
                    </a:lnTo>
                    <a:lnTo>
                      <a:pt x="89281" y="280670"/>
                    </a:lnTo>
                    <a:lnTo>
                      <a:pt x="86614" y="279400"/>
                    </a:lnTo>
                    <a:lnTo>
                      <a:pt x="84074" y="277876"/>
                    </a:lnTo>
                    <a:lnTo>
                      <a:pt x="81407" y="276860"/>
                    </a:lnTo>
                    <a:lnTo>
                      <a:pt x="78867" y="275590"/>
                    </a:lnTo>
                    <a:lnTo>
                      <a:pt x="76581" y="274193"/>
                    </a:lnTo>
                    <a:lnTo>
                      <a:pt x="74549" y="273177"/>
                    </a:lnTo>
                    <a:lnTo>
                      <a:pt x="72263" y="272161"/>
                    </a:lnTo>
                    <a:lnTo>
                      <a:pt x="70612" y="271145"/>
                    </a:lnTo>
                    <a:lnTo>
                      <a:pt x="68961" y="269875"/>
                    </a:lnTo>
                    <a:lnTo>
                      <a:pt x="66675" y="268859"/>
                    </a:lnTo>
                    <a:lnTo>
                      <a:pt x="65024" y="267589"/>
                    </a:lnTo>
                    <a:lnTo>
                      <a:pt x="63500" y="266573"/>
                    </a:lnTo>
                    <a:lnTo>
                      <a:pt x="61468" y="265303"/>
                    </a:lnTo>
                    <a:lnTo>
                      <a:pt x="60198" y="264287"/>
                    </a:lnTo>
                    <a:lnTo>
                      <a:pt x="58166" y="262763"/>
                    </a:lnTo>
                    <a:lnTo>
                      <a:pt x="56515" y="261747"/>
                    </a:lnTo>
                    <a:lnTo>
                      <a:pt x="54991" y="260477"/>
                    </a:lnTo>
                    <a:lnTo>
                      <a:pt x="53340" y="258953"/>
                    </a:lnTo>
                    <a:lnTo>
                      <a:pt x="51943" y="257683"/>
                    </a:lnTo>
                    <a:lnTo>
                      <a:pt x="50419" y="256413"/>
                    </a:lnTo>
                    <a:lnTo>
                      <a:pt x="48768" y="255143"/>
                    </a:lnTo>
                    <a:lnTo>
                      <a:pt x="47117" y="253746"/>
                    </a:lnTo>
                    <a:lnTo>
                      <a:pt x="45720" y="252222"/>
                    </a:lnTo>
                    <a:lnTo>
                      <a:pt x="44450" y="250698"/>
                    </a:lnTo>
                    <a:lnTo>
                      <a:pt x="43180" y="249428"/>
                    </a:lnTo>
                    <a:lnTo>
                      <a:pt x="41529" y="247904"/>
                    </a:lnTo>
                    <a:lnTo>
                      <a:pt x="40259" y="246126"/>
                    </a:lnTo>
                    <a:lnTo>
                      <a:pt x="38862" y="244856"/>
                    </a:lnTo>
                    <a:lnTo>
                      <a:pt x="37592" y="243332"/>
                    </a:lnTo>
                    <a:lnTo>
                      <a:pt x="36322" y="241554"/>
                    </a:lnTo>
                    <a:lnTo>
                      <a:pt x="34925" y="240030"/>
                    </a:lnTo>
                    <a:lnTo>
                      <a:pt x="34036" y="238252"/>
                    </a:lnTo>
                    <a:lnTo>
                      <a:pt x="32639" y="236728"/>
                    </a:lnTo>
                    <a:lnTo>
                      <a:pt x="31750" y="234823"/>
                    </a:lnTo>
                    <a:lnTo>
                      <a:pt x="30353" y="233299"/>
                    </a:lnTo>
                    <a:lnTo>
                      <a:pt x="29464" y="231775"/>
                    </a:lnTo>
                    <a:lnTo>
                      <a:pt x="28448" y="229743"/>
                    </a:lnTo>
                    <a:lnTo>
                      <a:pt x="27178" y="227711"/>
                    </a:lnTo>
                    <a:lnTo>
                      <a:pt x="26162" y="226187"/>
                    </a:lnTo>
                    <a:lnTo>
                      <a:pt x="25146" y="224409"/>
                    </a:lnTo>
                    <a:lnTo>
                      <a:pt x="24130" y="222377"/>
                    </a:lnTo>
                    <a:lnTo>
                      <a:pt x="23495" y="220853"/>
                    </a:lnTo>
                    <a:lnTo>
                      <a:pt x="22606" y="218821"/>
                    </a:lnTo>
                    <a:lnTo>
                      <a:pt x="21590" y="217043"/>
                    </a:lnTo>
                    <a:lnTo>
                      <a:pt x="20955" y="215138"/>
                    </a:lnTo>
                    <a:lnTo>
                      <a:pt x="20320" y="213360"/>
                    </a:lnTo>
                    <a:lnTo>
                      <a:pt x="19558" y="211328"/>
                    </a:lnTo>
                    <a:lnTo>
                      <a:pt x="18669" y="209296"/>
                    </a:lnTo>
                    <a:lnTo>
                      <a:pt x="17907" y="207264"/>
                    </a:lnTo>
                    <a:lnTo>
                      <a:pt x="17272" y="205486"/>
                    </a:lnTo>
                    <a:lnTo>
                      <a:pt x="17018" y="203454"/>
                    </a:lnTo>
                    <a:lnTo>
                      <a:pt x="16383" y="201422"/>
                    </a:lnTo>
                    <a:lnTo>
                      <a:pt x="15621" y="199390"/>
                    </a:lnTo>
                    <a:lnTo>
                      <a:pt x="14986" y="197358"/>
                    </a:lnTo>
                    <a:lnTo>
                      <a:pt x="14732" y="195580"/>
                    </a:lnTo>
                    <a:lnTo>
                      <a:pt x="14351" y="193421"/>
                    </a:lnTo>
                    <a:lnTo>
                      <a:pt x="13716" y="191389"/>
                    </a:lnTo>
                    <a:lnTo>
                      <a:pt x="13335" y="189357"/>
                    </a:lnTo>
                    <a:lnTo>
                      <a:pt x="13081" y="187071"/>
                    </a:lnTo>
                    <a:lnTo>
                      <a:pt x="12700" y="185039"/>
                    </a:lnTo>
                    <a:lnTo>
                      <a:pt x="12446" y="182753"/>
                    </a:lnTo>
                    <a:lnTo>
                      <a:pt x="12065" y="180721"/>
                    </a:lnTo>
                    <a:lnTo>
                      <a:pt x="12065" y="178435"/>
                    </a:lnTo>
                    <a:lnTo>
                      <a:pt x="12065" y="176149"/>
                    </a:lnTo>
                    <a:lnTo>
                      <a:pt x="11811" y="174244"/>
                    </a:lnTo>
                    <a:lnTo>
                      <a:pt x="11811" y="171958"/>
                    </a:lnTo>
                    <a:lnTo>
                      <a:pt x="11811" y="169926"/>
                    </a:lnTo>
                    <a:lnTo>
                      <a:pt x="11430" y="167640"/>
                    </a:lnTo>
                    <a:lnTo>
                      <a:pt x="11430" y="165354"/>
                    </a:lnTo>
                    <a:lnTo>
                      <a:pt x="11811" y="161544"/>
                    </a:lnTo>
                    <a:lnTo>
                      <a:pt x="11811" y="157480"/>
                    </a:lnTo>
                    <a:lnTo>
                      <a:pt x="12065" y="153797"/>
                    </a:lnTo>
                    <a:lnTo>
                      <a:pt x="12065" y="149479"/>
                    </a:lnTo>
                    <a:lnTo>
                      <a:pt x="12446" y="145923"/>
                    </a:lnTo>
                    <a:lnTo>
                      <a:pt x="13081" y="142113"/>
                    </a:lnTo>
                    <a:lnTo>
                      <a:pt x="13716" y="138557"/>
                    </a:lnTo>
                    <a:lnTo>
                      <a:pt x="14732" y="134874"/>
                    </a:lnTo>
                    <a:lnTo>
                      <a:pt x="15367" y="131318"/>
                    </a:lnTo>
                    <a:lnTo>
                      <a:pt x="16383" y="127762"/>
                    </a:lnTo>
                    <a:lnTo>
                      <a:pt x="17272" y="124206"/>
                    </a:lnTo>
                    <a:lnTo>
                      <a:pt x="18288" y="120650"/>
                    </a:lnTo>
                    <a:lnTo>
                      <a:pt x="19558" y="117094"/>
                    </a:lnTo>
                    <a:lnTo>
                      <a:pt x="20955" y="113919"/>
                    </a:lnTo>
                    <a:lnTo>
                      <a:pt x="22225" y="110617"/>
                    </a:lnTo>
                    <a:lnTo>
                      <a:pt x="23495" y="107315"/>
                    </a:lnTo>
                    <a:lnTo>
                      <a:pt x="25527" y="104013"/>
                    </a:lnTo>
                    <a:lnTo>
                      <a:pt x="27178" y="100965"/>
                    </a:lnTo>
                    <a:lnTo>
                      <a:pt x="29083" y="97663"/>
                    </a:lnTo>
                    <a:lnTo>
                      <a:pt x="30734" y="94996"/>
                    </a:lnTo>
                    <a:lnTo>
                      <a:pt x="32639" y="91694"/>
                    </a:lnTo>
                    <a:lnTo>
                      <a:pt x="34671" y="88646"/>
                    </a:lnTo>
                    <a:lnTo>
                      <a:pt x="36957" y="85598"/>
                    </a:lnTo>
                    <a:lnTo>
                      <a:pt x="39243" y="83058"/>
                    </a:lnTo>
                    <a:lnTo>
                      <a:pt x="41529" y="80010"/>
                    </a:lnTo>
                    <a:lnTo>
                      <a:pt x="43815" y="77216"/>
                    </a:lnTo>
                    <a:lnTo>
                      <a:pt x="46736" y="74549"/>
                    </a:lnTo>
                    <a:lnTo>
                      <a:pt x="49403" y="72009"/>
                    </a:lnTo>
                    <a:lnTo>
                      <a:pt x="51943" y="69215"/>
                    </a:lnTo>
                    <a:lnTo>
                      <a:pt x="54610" y="66421"/>
                    </a:lnTo>
                    <a:lnTo>
                      <a:pt x="57531" y="64135"/>
                    </a:lnTo>
                    <a:lnTo>
                      <a:pt x="60833" y="61341"/>
                    </a:lnTo>
                    <a:lnTo>
                      <a:pt x="62738" y="59817"/>
                    </a:lnTo>
                    <a:lnTo>
                      <a:pt x="65024" y="58039"/>
                    </a:lnTo>
                    <a:lnTo>
                      <a:pt x="67056" y="56769"/>
                    </a:lnTo>
                    <a:lnTo>
                      <a:pt x="69342" y="55118"/>
                    </a:lnTo>
                    <a:lnTo>
                      <a:pt x="72009" y="53594"/>
                    </a:lnTo>
                    <a:lnTo>
                      <a:pt x="74295" y="52324"/>
                    </a:lnTo>
                    <a:lnTo>
                      <a:pt x="76835" y="50800"/>
                    </a:lnTo>
                    <a:lnTo>
                      <a:pt x="79121" y="49530"/>
                    </a:lnTo>
                    <a:lnTo>
                      <a:pt x="81788" y="48260"/>
                    </a:lnTo>
                    <a:lnTo>
                      <a:pt x="84328" y="46736"/>
                    </a:lnTo>
                    <a:lnTo>
                      <a:pt x="87376" y="45466"/>
                    </a:lnTo>
                    <a:lnTo>
                      <a:pt x="89916" y="44450"/>
                    </a:lnTo>
                    <a:lnTo>
                      <a:pt x="92837" y="43434"/>
                    </a:lnTo>
                    <a:lnTo>
                      <a:pt x="95885" y="41910"/>
                    </a:lnTo>
                    <a:lnTo>
                      <a:pt x="98806" y="40894"/>
                    </a:lnTo>
                    <a:lnTo>
                      <a:pt x="101727" y="40132"/>
                    </a:lnTo>
                    <a:lnTo>
                      <a:pt x="105029" y="38862"/>
                    </a:lnTo>
                    <a:lnTo>
                      <a:pt x="107950" y="37846"/>
                    </a:lnTo>
                    <a:lnTo>
                      <a:pt x="111252" y="37084"/>
                    </a:lnTo>
                    <a:lnTo>
                      <a:pt x="114808" y="36322"/>
                    </a:lnTo>
                    <a:lnTo>
                      <a:pt x="118110" y="35433"/>
                    </a:lnTo>
                    <a:lnTo>
                      <a:pt x="121412" y="34671"/>
                    </a:lnTo>
                    <a:lnTo>
                      <a:pt x="124587" y="33909"/>
                    </a:lnTo>
                    <a:lnTo>
                      <a:pt x="128270" y="33147"/>
                    </a:lnTo>
                    <a:lnTo>
                      <a:pt x="132207" y="32639"/>
                    </a:lnTo>
                    <a:lnTo>
                      <a:pt x="135763" y="31623"/>
                    </a:lnTo>
                    <a:lnTo>
                      <a:pt x="139319" y="31115"/>
                    </a:lnTo>
                    <a:lnTo>
                      <a:pt x="143002" y="30607"/>
                    </a:lnTo>
                    <a:lnTo>
                      <a:pt x="146812" y="30099"/>
                    </a:lnTo>
                    <a:lnTo>
                      <a:pt x="150749" y="29591"/>
                    </a:lnTo>
                    <a:lnTo>
                      <a:pt x="154686" y="29337"/>
                    </a:lnTo>
                    <a:lnTo>
                      <a:pt x="158623" y="28829"/>
                    </a:lnTo>
                    <a:lnTo>
                      <a:pt x="158623" y="0"/>
                    </a:lnTo>
                    <a:lnTo>
                      <a:pt x="197231" y="0"/>
                    </a:lnTo>
                    <a:lnTo>
                      <a:pt x="197231" y="28829"/>
                    </a:lnTo>
                    <a:lnTo>
                      <a:pt x="200914" y="29337"/>
                    </a:lnTo>
                    <a:lnTo>
                      <a:pt x="204470" y="29591"/>
                    </a:lnTo>
                    <a:lnTo>
                      <a:pt x="207772" y="29845"/>
                    </a:lnTo>
                    <a:lnTo>
                      <a:pt x="211328" y="30353"/>
                    </a:lnTo>
                    <a:lnTo>
                      <a:pt x="214630" y="30861"/>
                    </a:lnTo>
                    <a:lnTo>
                      <a:pt x="217805" y="31369"/>
                    </a:lnTo>
                    <a:lnTo>
                      <a:pt x="221107" y="31877"/>
                    </a:lnTo>
                    <a:lnTo>
                      <a:pt x="224409" y="32639"/>
                    </a:lnTo>
                    <a:lnTo>
                      <a:pt x="227711" y="33401"/>
                    </a:lnTo>
                    <a:lnTo>
                      <a:pt x="230632" y="33909"/>
                    </a:lnTo>
                    <a:lnTo>
                      <a:pt x="233553" y="34671"/>
                    </a:lnTo>
                    <a:lnTo>
                      <a:pt x="236474" y="35433"/>
                    </a:lnTo>
                    <a:lnTo>
                      <a:pt x="239776" y="36322"/>
                    </a:lnTo>
                    <a:lnTo>
                      <a:pt x="242697" y="37084"/>
                    </a:lnTo>
                    <a:lnTo>
                      <a:pt x="245618" y="37846"/>
                    </a:lnTo>
                    <a:lnTo>
                      <a:pt x="248285" y="38862"/>
                    </a:lnTo>
                    <a:lnTo>
                      <a:pt x="251206" y="40132"/>
                    </a:lnTo>
                    <a:lnTo>
                      <a:pt x="253873" y="40894"/>
                    </a:lnTo>
                    <a:lnTo>
                      <a:pt x="256413" y="41910"/>
                    </a:lnTo>
                    <a:lnTo>
                      <a:pt x="259080" y="42926"/>
                    </a:lnTo>
                    <a:lnTo>
                      <a:pt x="262001" y="44450"/>
                    </a:lnTo>
                    <a:lnTo>
                      <a:pt x="264668" y="45466"/>
                    </a:lnTo>
                    <a:lnTo>
                      <a:pt x="267208" y="46482"/>
                    </a:lnTo>
                    <a:lnTo>
                      <a:pt x="269494" y="48006"/>
                    </a:lnTo>
                    <a:lnTo>
                      <a:pt x="271907" y="49276"/>
                    </a:lnTo>
                    <a:lnTo>
                      <a:pt x="274447" y="50546"/>
                    </a:lnTo>
                    <a:lnTo>
                      <a:pt x="276733" y="52070"/>
                    </a:lnTo>
                    <a:lnTo>
                      <a:pt x="279019" y="53340"/>
                    </a:lnTo>
                    <a:lnTo>
                      <a:pt x="281305" y="54864"/>
                    </a:lnTo>
                    <a:lnTo>
                      <a:pt x="283337" y="56261"/>
                    </a:lnTo>
                    <a:lnTo>
                      <a:pt x="285623" y="57785"/>
                    </a:lnTo>
                    <a:lnTo>
                      <a:pt x="287909" y="59563"/>
                    </a:lnTo>
                    <a:lnTo>
                      <a:pt x="290449" y="61595"/>
                    </a:lnTo>
                    <a:lnTo>
                      <a:pt x="293116" y="63627"/>
                    </a:lnTo>
                    <a:lnTo>
                      <a:pt x="295402" y="65659"/>
                    </a:lnTo>
                    <a:lnTo>
                      <a:pt x="298069" y="68199"/>
                    </a:lnTo>
                    <a:lnTo>
                      <a:pt x="300355" y="70231"/>
                    </a:lnTo>
                    <a:lnTo>
                      <a:pt x="302641" y="72771"/>
                    </a:lnTo>
                    <a:lnTo>
                      <a:pt x="304927" y="74803"/>
                    </a:lnTo>
                    <a:lnTo>
                      <a:pt x="307213" y="77216"/>
                    </a:lnTo>
                    <a:lnTo>
                      <a:pt x="309118" y="79756"/>
                    </a:lnTo>
                    <a:lnTo>
                      <a:pt x="311150" y="82042"/>
                    </a:lnTo>
                    <a:lnTo>
                      <a:pt x="313055" y="84836"/>
                    </a:lnTo>
                    <a:lnTo>
                      <a:pt x="315087" y="87630"/>
                    </a:lnTo>
                    <a:lnTo>
                      <a:pt x="316611" y="89916"/>
                    </a:lnTo>
                    <a:lnTo>
                      <a:pt x="318643" y="92710"/>
                    </a:lnTo>
                    <a:lnTo>
                      <a:pt x="320294" y="95377"/>
                    </a:lnTo>
                    <a:lnTo>
                      <a:pt x="322199" y="98425"/>
                    </a:lnTo>
                    <a:lnTo>
                      <a:pt x="323596" y="100965"/>
                    </a:lnTo>
                    <a:lnTo>
                      <a:pt x="325120" y="104013"/>
                    </a:lnTo>
                    <a:lnTo>
                      <a:pt x="326517" y="107061"/>
                    </a:lnTo>
                    <a:lnTo>
                      <a:pt x="328168" y="109855"/>
                    </a:lnTo>
                    <a:lnTo>
                      <a:pt x="329057" y="112903"/>
                    </a:lnTo>
                    <a:lnTo>
                      <a:pt x="330708" y="115824"/>
                    </a:lnTo>
                    <a:lnTo>
                      <a:pt x="331724" y="119126"/>
                    </a:lnTo>
                    <a:lnTo>
                      <a:pt x="332740" y="122428"/>
                    </a:lnTo>
                    <a:lnTo>
                      <a:pt x="334010" y="125730"/>
                    </a:lnTo>
                    <a:lnTo>
                      <a:pt x="334645" y="128778"/>
                    </a:lnTo>
                    <a:lnTo>
                      <a:pt x="335661" y="132080"/>
                    </a:lnTo>
                    <a:lnTo>
                      <a:pt x="336677" y="135255"/>
                    </a:lnTo>
                    <a:lnTo>
                      <a:pt x="337312" y="138811"/>
                    </a:lnTo>
                    <a:lnTo>
                      <a:pt x="337947" y="142367"/>
                    </a:lnTo>
                    <a:lnTo>
                      <a:pt x="338582" y="145923"/>
                    </a:lnTo>
                    <a:lnTo>
                      <a:pt x="339217" y="149225"/>
                    </a:lnTo>
                    <a:lnTo>
                      <a:pt x="271526" y="158496"/>
                    </a:lnTo>
                    <a:lnTo>
                      <a:pt x="271145" y="156210"/>
                    </a:lnTo>
                    <a:lnTo>
                      <a:pt x="270891" y="154305"/>
                    </a:lnTo>
                    <a:lnTo>
                      <a:pt x="270510" y="152019"/>
                    </a:lnTo>
                    <a:lnTo>
                      <a:pt x="270256" y="150241"/>
                    </a:lnTo>
                    <a:lnTo>
                      <a:pt x="269494" y="147955"/>
                    </a:lnTo>
                    <a:lnTo>
                      <a:pt x="269240" y="145923"/>
                    </a:lnTo>
                    <a:lnTo>
                      <a:pt x="268605" y="143891"/>
                    </a:lnTo>
                    <a:lnTo>
                      <a:pt x="267970" y="142113"/>
                    </a:lnTo>
                    <a:lnTo>
                      <a:pt x="267589" y="139827"/>
                    </a:lnTo>
                    <a:lnTo>
                      <a:pt x="266954" y="137795"/>
                    </a:lnTo>
                    <a:lnTo>
                      <a:pt x="266319" y="136271"/>
                    </a:lnTo>
                    <a:lnTo>
                      <a:pt x="265684" y="134620"/>
                    </a:lnTo>
                    <a:lnTo>
                      <a:pt x="264922" y="132588"/>
                    </a:lnTo>
                    <a:lnTo>
                      <a:pt x="264287" y="130810"/>
                    </a:lnTo>
                    <a:lnTo>
                      <a:pt x="263652" y="129032"/>
                    </a:lnTo>
                    <a:lnTo>
                      <a:pt x="262636" y="127508"/>
                    </a:lnTo>
                    <a:lnTo>
                      <a:pt x="262001" y="125730"/>
                    </a:lnTo>
                    <a:lnTo>
                      <a:pt x="261366" y="123952"/>
                    </a:lnTo>
                    <a:lnTo>
                      <a:pt x="260350" y="122428"/>
                    </a:lnTo>
                    <a:lnTo>
                      <a:pt x="259461" y="120650"/>
                    </a:lnTo>
                    <a:lnTo>
                      <a:pt x="258699" y="119380"/>
                    </a:lnTo>
                    <a:lnTo>
                      <a:pt x="257810" y="117602"/>
                    </a:lnTo>
                    <a:lnTo>
                      <a:pt x="256794" y="116332"/>
                    </a:lnTo>
                    <a:lnTo>
                      <a:pt x="255778" y="114935"/>
                    </a:lnTo>
                    <a:lnTo>
                      <a:pt x="255143" y="113411"/>
                    </a:lnTo>
                    <a:lnTo>
                      <a:pt x="253873" y="112141"/>
                    </a:lnTo>
                    <a:lnTo>
                      <a:pt x="253238" y="110871"/>
                    </a:lnTo>
                    <a:lnTo>
                      <a:pt x="251841" y="109347"/>
                    </a:lnTo>
                    <a:lnTo>
                      <a:pt x="250952" y="108077"/>
                    </a:lnTo>
                    <a:lnTo>
                      <a:pt x="249936" y="106807"/>
                    </a:lnTo>
                    <a:lnTo>
                      <a:pt x="248666" y="105537"/>
                    </a:lnTo>
                    <a:lnTo>
                      <a:pt x="247650" y="104267"/>
                    </a:lnTo>
                    <a:lnTo>
                      <a:pt x="246380" y="103251"/>
                    </a:lnTo>
                    <a:lnTo>
                      <a:pt x="244983" y="102235"/>
                    </a:lnTo>
                    <a:lnTo>
                      <a:pt x="244094" y="100965"/>
                    </a:lnTo>
                    <a:lnTo>
                      <a:pt x="242697" y="99949"/>
                    </a:lnTo>
                    <a:lnTo>
                      <a:pt x="241808" y="98933"/>
                    </a:lnTo>
                    <a:lnTo>
                      <a:pt x="240157" y="97663"/>
                    </a:lnTo>
                    <a:lnTo>
                      <a:pt x="238760" y="96647"/>
                    </a:lnTo>
                    <a:lnTo>
                      <a:pt x="237490" y="95631"/>
                    </a:lnTo>
                    <a:lnTo>
                      <a:pt x="236220" y="94996"/>
                    </a:lnTo>
                    <a:lnTo>
                      <a:pt x="234823" y="93726"/>
                    </a:lnTo>
                    <a:lnTo>
                      <a:pt x="233299" y="92964"/>
                    </a:lnTo>
                    <a:lnTo>
                      <a:pt x="231902" y="92202"/>
                    </a:lnTo>
                    <a:lnTo>
                      <a:pt x="230632" y="91186"/>
                    </a:lnTo>
                    <a:lnTo>
                      <a:pt x="228981" y="90424"/>
                    </a:lnTo>
                    <a:lnTo>
                      <a:pt x="227711" y="89408"/>
                    </a:lnTo>
                    <a:lnTo>
                      <a:pt x="226060" y="88646"/>
                    </a:lnTo>
                    <a:lnTo>
                      <a:pt x="224409" y="88138"/>
                    </a:lnTo>
                    <a:lnTo>
                      <a:pt x="222758" y="87376"/>
                    </a:lnTo>
                    <a:lnTo>
                      <a:pt x="221107" y="86614"/>
                    </a:lnTo>
                    <a:lnTo>
                      <a:pt x="219202" y="85852"/>
                    </a:lnTo>
                    <a:lnTo>
                      <a:pt x="217805" y="85090"/>
                    </a:lnTo>
                    <a:lnTo>
                      <a:pt x="215900" y="84582"/>
                    </a:lnTo>
                    <a:lnTo>
                      <a:pt x="214249" y="84074"/>
                    </a:lnTo>
                    <a:lnTo>
                      <a:pt x="212598" y="83312"/>
                    </a:lnTo>
                    <a:lnTo>
                      <a:pt x="210693" y="82804"/>
                    </a:lnTo>
                    <a:lnTo>
                      <a:pt x="209042" y="82042"/>
                    </a:lnTo>
                    <a:lnTo>
                      <a:pt x="207010" y="81534"/>
                    </a:lnTo>
                    <a:lnTo>
                      <a:pt x="205105" y="81280"/>
                    </a:lnTo>
                    <a:lnTo>
                      <a:pt x="203200" y="80772"/>
                    </a:lnTo>
                    <a:lnTo>
                      <a:pt x="201549" y="80264"/>
                    </a:lnTo>
                    <a:lnTo>
                      <a:pt x="199263" y="80010"/>
                    </a:lnTo>
                    <a:lnTo>
                      <a:pt x="197231" y="79502"/>
                    </a:lnTo>
                    <a:lnTo>
                      <a:pt x="197231" y="252730"/>
                    </a:lnTo>
                    <a:lnTo>
                      <a:pt x="203454" y="254254"/>
                    </a:lnTo>
                    <a:lnTo>
                      <a:pt x="209296" y="255651"/>
                    </a:lnTo>
                    <a:lnTo>
                      <a:pt x="214630" y="256921"/>
                    </a:lnTo>
                    <a:lnTo>
                      <a:pt x="219837" y="257937"/>
                    </a:lnTo>
                    <a:lnTo>
                      <a:pt x="224790" y="259461"/>
                    </a:lnTo>
                    <a:lnTo>
                      <a:pt x="229616" y="260731"/>
                    </a:lnTo>
                    <a:lnTo>
                      <a:pt x="233934" y="261747"/>
                    </a:lnTo>
                    <a:lnTo>
                      <a:pt x="238506" y="262763"/>
                    </a:lnTo>
                    <a:lnTo>
                      <a:pt x="242062" y="264033"/>
                    </a:lnTo>
                    <a:lnTo>
                      <a:pt x="245999" y="265049"/>
                    </a:lnTo>
                    <a:lnTo>
                      <a:pt x="249555" y="266065"/>
                    </a:lnTo>
                    <a:lnTo>
                      <a:pt x="252603" y="266827"/>
                    </a:lnTo>
                    <a:lnTo>
                      <a:pt x="255524" y="268097"/>
                    </a:lnTo>
                    <a:lnTo>
                      <a:pt x="258064" y="268859"/>
                    </a:lnTo>
                    <a:lnTo>
                      <a:pt x="260350" y="269621"/>
                    </a:lnTo>
                    <a:lnTo>
                      <a:pt x="262636" y="270383"/>
                    </a:lnTo>
                    <a:lnTo>
                      <a:pt x="266319" y="272161"/>
                    </a:lnTo>
                    <a:lnTo>
                      <a:pt x="270256" y="273685"/>
                    </a:lnTo>
                    <a:lnTo>
                      <a:pt x="273431" y="275336"/>
                    </a:lnTo>
                    <a:lnTo>
                      <a:pt x="277114" y="276860"/>
                    </a:lnTo>
                    <a:lnTo>
                      <a:pt x="280670" y="278892"/>
                    </a:lnTo>
                    <a:lnTo>
                      <a:pt x="283972" y="280416"/>
                    </a:lnTo>
                    <a:lnTo>
                      <a:pt x="285623" y="281432"/>
                    </a:lnTo>
                    <a:lnTo>
                      <a:pt x="287274" y="282194"/>
                    </a:lnTo>
                    <a:lnTo>
                      <a:pt x="288798" y="283464"/>
                    </a:lnTo>
                    <a:lnTo>
                      <a:pt x="290449" y="284226"/>
                    </a:lnTo>
                    <a:lnTo>
                      <a:pt x="293497" y="286004"/>
                    </a:lnTo>
                    <a:lnTo>
                      <a:pt x="296418" y="288036"/>
                    </a:lnTo>
                    <a:lnTo>
                      <a:pt x="297688" y="289052"/>
                    </a:lnTo>
                    <a:lnTo>
                      <a:pt x="299339" y="289814"/>
                    </a:lnTo>
                    <a:lnTo>
                      <a:pt x="300609" y="290830"/>
                    </a:lnTo>
                    <a:lnTo>
                      <a:pt x="302260" y="292100"/>
                    </a:lnTo>
                    <a:lnTo>
                      <a:pt x="303276" y="293116"/>
                    </a:lnTo>
                    <a:lnTo>
                      <a:pt x="304927" y="294386"/>
                    </a:lnTo>
                    <a:lnTo>
                      <a:pt x="306197" y="295021"/>
                    </a:lnTo>
                    <a:lnTo>
                      <a:pt x="307467" y="296037"/>
                    </a:lnTo>
                    <a:lnTo>
                      <a:pt x="308483" y="297053"/>
                    </a:lnTo>
                    <a:lnTo>
                      <a:pt x="310134" y="298323"/>
                    </a:lnTo>
                    <a:lnTo>
                      <a:pt x="311150" y="299339"/>
                    </a:lnTo>
                    <a:lnTo>
                      <a:pt x="312420" y="300355"/>
                    </a:lnTo>
                    <a:lnTo>
                      <a:pt x="313690" y="301371"/>
                    </a:lnTo>
                    <a:lnTo>
                      <a:pt x="314706" y="302895"/>
                    </a:lnTo>
                    <a:lnTo>
                      <a:pt x="315976" y="303911"/>
                    </a:lnTo>
                    <a:lnTo>
                      <a:pt x="316992" y="304927"/>
                    </a:lnTo>
                    <a:lnTo>
                      <a:pt x="319659" y="307467"/>
                    </a:lnTo>
                    <a:lnTo>
                      <a:pt x="321564" y="309753"/>
                    </a:lnTo>
                    <a:lnTo>
                      <a:pt x="322580" y="311023"/>
                    </a:lnTo>
                    <a:lnTo>
                      <a:pt x="323596" y="312293"/>
                    </a:lnTo>
                    <a:lnTo>
                      <a:pt x="324866" y="313817"/>
                    </a:lnTo>
                    <a:lnTo>
                      <a:pt x="325501" y="314833"/>
                    </a:lnTo>
                    <a:lnTo>
                      <a:pt x="326517" y="315976"/>
                    </a:lnTo>
                    <a:lnTo>
                      <a:pt x="327787" y="317246"/>
                    </a:lnTo>
                    <a:lnTo>
                      <a:pt x="328422" y="318516"/>
                    </a:lnTo>
                    <a:lnTo>
                      <a:pt x="329438" y="319786"/>
                    </a:lnTo>
                    <a:lnTo>
                      <a:pt x="331089" y="322580"/>
                    </a:lnTo>
                    <a:lnTo>
                      <a:pt x="332994" y="325120"/>
                    </a:lnTo>
                    <a:lnTo>
                      <a:pt x="334645" y="327914"/>
                    </a:lnTo>
                    <a:lnTo>
                      <a:pt x="336296" y="330962"/>
                    </a:lnTo>
                    <a:lnTo>
                      <a:pt x="336931" y="332232"/>
                    </a:lnTo>
                    <a:lnTo>
                      <a:pt x="337947" y="333756"/>
                    </a:lnTo>
                    <a:lnTo>
                      <a:pt x="338582" y="335153"/>
                    </a:lnTo>
                    <a:lnTo>
                      <a:pt x="339598" y="336423"/>
                    </a:lnTo>
                    <a:lnTo>
                      <a:pt x="340487" y="339471"/>
                    </a:lnTo>
                    <a:lnTo>
                      <a:pt x="342138" y="342519"/>
                    </a:lnTo>
                    <a:lnTo>
                      <a:pt x="343154" y="345821"/>
                    </a:lnTo>
                    <a:lnTo>
                      <a:pt x="344424" y="348615"/>
                    </a:lnTo>
                    <a:lnTo>
                      <a:pt x="345440" y="351917"/>
                    </a:lnTo>
                    <a:lnTo>
                      <a:pt x="346456" y="354965"/>
                    </a:lnTo>
                    <a:lnTo>
                      <a:pt x="347091" y="356362"/>
                    </a:lnTo>
                    <a:lnTo>
                      <a:pt x="347472" y="358140"/>
                    </a:lnTo>
                    <a:lnTo>
                      <a:pt x="348107" y="359664"/>
                    </a:lnTo>
                    <a:lnTo>
                      <a:pt x="348361" y="361442"/>
                    </a:lnTo>
                    <a:lnTo>
                      <a:pt x="348742" y="362966"/>
                    </a:lnTo>
                    <a:lnTo>
                      <a:pt x="348996" y="364490"/>
                    </a:lnTo>
                    <a:lnTo>
                      <a:pt x="349377" y="366268"/>
                    </a:lnTo>
                    <a:lnTo>
                      <a:pt x="349758" y="367792"/>
                    </a:lnTo>
                    <a:lnTo>
                      <a:pt x="350393" y="371348"/>
                    </a:lnTo>
                    <a:lnTo>
                      <a:pt x="351028" y="374650"/>
                    </a:lnTo>
                    <a:lnTo>
                      <a:pt x="351282" y="378079"/>
                    </a:lnTo>
                    <a:lnTo>
                      <a:pt x="351663" y="381381"/>
                    </a:lnTo>
                    <a:lnTo>
                      <a:pt x="352044" y="384937"/>
                    </a:lnTo>
                    <a:lnTo>
                      <a:pt x="352298" y="388493"/>
                    </a:lnTo>
                    <a:lnTo>
                      <a:pt x="352298" y="391795"/>
                    </a:lnTo>
                    <a:lnTo>
                      <a:pt x="352298" y="395224"/>
                    </a:lnTo>
                    <a:lnTo>
                      <a:pt x="352298" y="399034"/>
                    </a:lnTo>
                    <a:lnTo>
                      <a:pt x="352298" y="403098"/>
                    </a:lnTo>
                    <a:lnTo>
                      <a:pt x="352044" y="406908"/>
                    </a:lnTo>
                    <a:lnTo>
                      <a:pt x="351663" y="410718"/>
                    </a:lnTo>
                    <a:lnTo>
                      <a:pt x="351282" y="414274"/>
                    </a:lnTo>
                    <a:lnTo>
                      <a:pt x="351028" y="417957"/>
                    </a:lnTo>
                    <a:lnTo>
                      <a:pt x="350393" y="421767"/>
                    </a:lnTo>
                    <a:lnTo>
                      <a:pt x="349758" y="425323"/>
                    </a:lnTo>
                    <a:lnTo>
                      <a:pt x="348996" y="428879"/>
                    </a:lnTo>
                    <a:lnTo>
                      <a:pt x="348361" y="432435"/>
                    </a:lnTo>
                    <a:lnTo>
                      <a:pt x="347472" y="435864"/>
                    </a:lnTo>
                    <a:lnTo>
                      <a:pt x="346075" y="439166"/>
                    </a:lnTo>
                    <a:lnTo>
                      <a:pt x="345186" y="442468"/>
                    </a:lnTo>
                    <a:lnTo>
                      <a:pt x="344170" y="446024"/>
                    </a:lnTo>
                    <a:lnTo>
                      <a:pt x="342900" y="449326"/>
                    </a:lnTo>
                    <a:lnTo>
                      <a:pt x="341503" y="452628"/>
                    </a:lnTo>
                    <a:lnTo>
                      <a:pt x="339852" y="455803"/>
                    </a:lnTo>
                    <a:lnTo>
                      <a:pt x="338582" y="458851"/>
                    </a:lnTo>
                    <a:lnTo>
                      <a:pt x="336931" y="462153"/>
                    </a:lnTo>
                    <a:lnTo>
                      <a:pt x="335280" y="465201"/>
                    </a:lnTo>
                    <a:lnTo>
                      <a:pt x="334010" y="468503"/>
                    </a:lnTo>
                    <a:lnTo>
                      <a:pt x="331724" y="471551"/>
                    </a:lnTo>
                    <a:lnTo>
                      <a:pt x="330073" y="474599"/>
                    </a:lnTo>
                    <a:lnTo>
                      <a:pt x="328168" y="477266"/>
                    </a:lnTo>
                    <a:lnTo>
                      <a:pt x="325882" y="480314"/>
                    </a:lnTo>
                    <a:lnTo>
                      <a:pt x="323850" y="483108"/>
                    </a:lnTo>
                    <a:lnTo>
                      <a:pt x="321564" y="485902"/>
                    </a:lnTo>
                    <a:lnTo>
                      <a:pt x="319278" y="488696"/>
                    </a:lnTo>
                    <a:lnTo>
                      <a:pt x="316611" y="491490"/>
                    </a:lnTo>
                    <a:lnTo>
                      <a:pt x="314325" y="494030"/>
                    </a:lnTo>
                    <a:lnTo>
                      <a:pt x="311785" y="496697"/>
                    </a:lnTo>
                    <a:lnTo>
                      <a:pt x="309118" y="499491"/>
                    </a:lnTo>
                    <a:lnTo>
                      <a:pt x="306578" y="502285"/>
                    </a:lnTo>
                    <a:lnTo>
                      <a:pt x="303530" y="504571"/>
                    </a:lnTo>
                    <a:lnTo>
                      <a:pt x="300990" y="507111"/>
                    </a:lnTo>
                    <a:lnTo>
                      <a:pt x="298069" y="509397"/>
                    </a:lnTo>
                    <a:lnTo>
                      <a:pt x="295021" y="511683"/>
                    </a:lnTo>
                    <a:lnTo>
                      <a:pt x="292100" y="513715"/>
                    </a:lnTo>
                    <a:lnTo>
                      <a:pt x="288798" y="515874"/>
                    </a:lnTo>
                    <a:lnTo>
                      <a:pt x="285877" y="518160"/>
                    </a:lnTo>
                    <a:lnTo>
                      <a:pt x="282702" y="519938"/>
                    </a:lnTo>
                    <a:lnTo>
                      <a:pt x="279654" y="521970"/>
                    </a:lnTo>
                    <a:lnTo>
                      <a:pt x="276733" y="523748"/>
                    </a:lnTo>
                    <a:lnTo>
                      <a:pt x="273431" y="525526"/>
                    </a:lnTo>
                    <a:lnTo>
                      <a:pt x="269875" y="527050"/>
                    </a:lnTo>
                    <a:lnTo>
                      <a:pt x="266573" y="528574"/>
                    </a:lnTo>
                    <a:lnTo>
                      <a:pt x="263017" y="530352"/>
                    </a:lnTo>
                    <a:lnTo>
                      <a:pt x="259461" y="531622"/>
                    </a:lnTo>
                    <a:lnTo>
                      <a:pt x="255778" y="532892"/>
                    </a:lnTo>
                    <a:lnTo>
                      <a:pt x="252603" y="534416"/>
                    </a:lnTo>
                    <a:lnTo>
                      <a:pt x="248920" y="535305"/>
                    </a:lnTo>
                    <a:lnTo>
                      <a:pt x="244983" y="536575"/>
                    </a:lnTo>
                    <a:lnTo>
                      <a:pt x="241808" y="537337"/>
                    </a:lnTo>
                    <a:lnTo>
                      <a:pt x="237871" y="538607"/>
                    </a:lnTo>
                    <a:lnTo>
                      <a:pt x="233934" y="539369"/>
                    </a:lnTo>
                    <a:lnTo>
                      <a:pt x="230251" y="540131"/>
                    </a:lnTo>
                    <a:lnTo>
                      <a:pt x="226060" y="540893"/>
                    </a:lnTo>
                    <a:lnTo>
                      <a:pt x="222123" y="541655"/>
                    </a:lnTo>
                    <a:lnTo>
                      <a:pt x="218186" y="542417"/>
                    </a:lnTo>
                    <a:lnTo>
                      <a:pt x="213995" y="542925"/>
                    </a:lnTo>
                    <a:lnTo>
                      <a:pt x="210058" y="543433"/>
                    </a:lnTo>
                    <a:lnTo>
                      <a:pt x="205740" y="543687"/>
                    </a:lnTo>
                    <a:lnTo>
                      <a:pt x="201549" y="543941"/>
                    </a:lnTo>
                    <a:lnTo>
                      <a:pt x="197231" y="544195"/>
                    </a:lnTo>
                    <a:lnTo>
                      <a:pt x="197231" y="605028"/>
                    </a:lnTo>
                    <a:lnTo>
                      <a:pt x="158623" y="605028"/>
                    </a:lnTo>
                    <a:lnTo>
                      <a:pt x="158623" y="78994"/>
                    </a:lnTo>
                    <a:lnTo>
                      <a:pt x="158623" y="245110"/>
                    </a:lnTo>
                    <a:lnTo>
                      <a:pt x="156083" y="244348"/>
                    </a:lnTo>
                    <a:lnTo>
                      <a:pt x="153035" y="243332"/>
                    </a:lnTo>
                    <a:lnTo>
                      <a:pt x="150495" y="242570"/>
                    </a:lnTo>
                    <a:lnTo>
                      <a:pt x="147828" y="241808"/>
                    </a:lnTo>
                    <a:lnTo>
                      <a:pt x="145542" y="241046"/>
                    </a:lnTo>
                    <a:lnTo>
                      <a:pt x="143002" y="240284"/>
                    </a:lnTo>
                    <a:lnTo>
                      <a:pt x="140716" y="239522"/>
                    </a:lnTo>
                    <a:lnTo>
                      <a:pt x="138303" y="238252"/>
                    </a:lnTo>
                    <a:lnTo>
                      <a:pt x="135763" y="237490"/>
                    </a:lnTo>
                    <a:lnTo>
                      <a:pt x="133477" y="236474"/>
                    </a:lnTo>
                    <a:lnTo>
                      <a:pt x="131191" y="235712"/>
                    </a:lnTo>
                    <a:lnTo>
                      <a:pt x="129159" y="234569"/>
                    </a:lnTo>
                    <a:lnTo>
                      <a:pt x="126619" y="233807"/>
                    </a:lnTo>
                    <a:lnTo>
                      <a:pt x="124587" y="232791"/>
                    </a:lnTo>
                    <a:lnTo>
                      <a:pt x="122682" y="231775"/>
                    </a:lnTo>
                    <a:lnTo>
                      <a:pt x="120650" y="230759"/>
                    </a:lnTo>
                    <a:lnTo>
                      <a:pt x="118745" y="229743"/>
                    </a:lnTo>
                    <a:lnTo>
                      <a:pt x="116713" y="228727"/>
                    </a:lnTo>
                    <a:lnTo>
                      <a:pt x="115189" y="227457"/>
                    </a:lnTo>
                    <a:lnTo>
                      <a:pt x="113157" y="226441"/>
                    </a:lnTo>
                    <a:lnTo>
                      <a:pt x="111506" y="225425"/>
                    </a:lnTo>
                    <a:lnTo>
                      <a:pt x="109601" y="224155"/>
                    </a:lnTo>
                    <a:lnTo>
                      <a:pt x="107950" y="222885"/>
                    </a:lnTo>
                    <a:lnTo>
                      <a:pt x="106680" y="221869"/>
                    </a:lnTo>
                    <a:lnTo>
                      <a:pt x="105029" y="220853"/>
                    </a:lnTo>
                    <a:lnTo>
                      <a:pt x="103632" y="219583"/>
                    </a:lnTo>
                    <a:lnTo>
                      <a:pt x="102108" y="218313"/>
                    </a:lnTo>
                    <a:lnTo>
                      <a:pt x="100711" y="217043"/>
                    </a:lnTo>
                    <a:lnTo>
                      <a:pt x="99060" y="216027"/>
                    </a:lnTo>
                    <a:lnTo>
                      <a:pt x="98171" y="214630"/>
                    </a:lnTo>
                    <a:lnTo>
                      <a:pt x="96774" y="213360"/>
                    </a:lnTo>
                    <a:lnTo>
                      <a:pt x="95504" y="212344"/>
                    </a:lnTo>
                    <a:lnTo>
                      <a:pt x="94488" y="210820"/>
                    </a:lnTo>
                    <a:lnTo>
                      <a:pt x="93218" y="209550"/>
                    </a:lnTo>
                    <a:lnTo>
                      <a:pt x="91948" y="208026"/>
                    </a:lnTo>
                    <a:lnTo>
                      <a:pt x="91313" y="206756"/>
                    </a:lnTo>
                    <a:lnTo>
                      <a:pt x="89916" y="205486"/>
                    </a:lnTo>
                    <a:lnTo>
                      <a:pt x="89281" y="203962"/>
                    </a:lnTo>
                    <a:lnTo>
                      <a:pt x="88265" y="202438"/>
                    </a:lnTo>
                    <a:lnTo>
                      <a:pt x="87376" y="201168"/>
                    </a:lnTo>
                    <a:lnTo>
                      <a:pt x="86614" y="199390"/>
                    </a:lnTo>
                    <a:lnTo>
                      <a:pt x="85725" y="198120"/>
                    </a:lnTo>
                    <a:lnTo>
                      <a:pt x="84709" y="196596"/>
                    </a:lnTo>
                    <a:lnTo>
                      <a:pt x="84074" y="195199"/>
                    </a:lnTo>
                    <a:lnTo>
                      <a:pt x="83439" y="193675"/>
                    </a:lnTo>
                    <a:lnTo>
                      <a:pt x="82804" y="191897"/>
                    </a:lnTo>
                    <a:lnTo>
                      <a:pt x="82042" y="190373"/>
                    </a:lnTo>
                    <a:lnTo>
                      <a:pt x="81407" y="189103"/>
                    </a:lnTo>
                    <a:lnTo>
                      <a:pt x="81153" y="187325"/>
                    </a:lnTo>
                    <a:lnTo>
                      <a:pt x="80518" y="185547"/>
                    </a:lnTo>
                    <a:lnTo>
                      <a:pt x="79756" y="183769"/>
                    </a:lnTo>
                    <a:lnTo>
                      <a:pt x="79502" y="182245"/>
                    </a:lnTo>
                    <a:lnTo>
                      <a:pt x="78867" y="180721"/>
                    </a:lnTo>
                    <a:lnTo>
                      <a:pt x="78486" y="178689"/>
                    </a:lnTo>
                    <a:lnTo>
                      <a:pt x="78486" y="177165"/>
                    </a:lnTo>
                    <a:lnTo>
                      <a:pt x="77851" y="175260"/>
                    </a:lnTo>
                    <a:lnTo>
                      <a:pt x="77851" y="173736"/>
                    </a:lnTo>
                    <a:lnTo>
                      <a:pt x="77470" y="171704"/>
                    </a:lnTo>
                    <a:lnTo>
                      <a:pt x="77216" y="170180"/>
                    </a:lnTo>
                    <a:lnTo>
                      <a:pt x="77216" y="168148"/>
                    </a:lnTo>
                    <a:lnTo>
                      <a:pt x="76835" y="166370"/>
                    </a:lnTo>
                    <a:lnTo>
                      <a:pt x="76835" y="164338"/>
                    </a:lnTo>
                    <a:lnTo>
                      <a:pt x="76835" y="162560"/>
                    </a:lnTo>
                    <a:lnTo>
                      <a:pt x="76835" y="160782"/>
                    </a:lnTo>
                    <a:lnTo>
                      <a:pt x="76835" y="158750"/>
                    </a:lnTo>
                    <a:lnTo>
                      <a:pt x="76835" y="156718"/>
                    </a:lnTo>
                    <a:lnTo>
                      <a:pt x="76835" y="155067"/>
                    </a:lnTo>
                    <a:lnTo>
                      <a:pt x="77216" y="153035"/>
                    </a:lnTo>
                    <a:lnTo>
                      <a:pt x="77470" y="151257"/>
                    </a:lnTo>
                    <a:lnTo>
                      <a:pt x="77470" y="149225"/>
                    </a:lnTo>
                    <a:lnTo>
                      <a:pt x="77851" y="147447"/>
                    </a:lnTo>
                    <a:lnTo>
                      <a:pt x="77851" y="145415"/>
                    </a:lnTo>
                    <a:lnTo>
                      <a:pt x="78486" y="143891"/>
                    </a:lnTo>
                    <a:lnTo>
                      <a:pt x="78867" y="142113"/>
                    </a:lnTo>
                    <a:lnTo>
                      <a:pt x="79502" y="140335"/>
                    </a:lnTo>
                    <a:lnTo>
                      <a:pt x="79756" y="138557"/>
                    </a:lnTo>
                    <a:lnTo>
                      <a:pt x="80518" y="136779"/>
                    </a:lnTo>
                    <a:lnTo>
                      <a:pt x="81153" y="135128"/>
                    </a:lnTo>
                    <a:lnTo>
                      <a:pt x="81407" y="133350"/>
                    </a:lnTo>
                    <a:lnTo>
                      <a:pt x="82042" y="131826"/>
                    </a:lnTo>
                    <a:lnTo>
                      <a:pt x="83058" y="129794"/>
                    </a:lnTo>
                    <a:lnTo>
                      <a:pt x="83693" y="128270"/>
                    </a:lnTo>
                    <a:lnTo>
                      <a:pt x="84328" y="126746"/>
                    </a:lnTo>
                    <a:lnTo>
                      <a:pt x="85344" y="124968"/>
                    </a:lnTo>
                    <a:lnTo>
                      <a:pt x="86360" y="123444"/>
                    </a:lnTo>
                    <a:lnTo>
                      <a:pt x="86995" y="121920"/>
                    </a:lnTo>
                    <a:lnTo>
                      <a:pt x="88011" y="120142"/>
                    </a:lnTo>
                    <a:lnTo>
                      <a:pt x="89281" y="118872"/>
                    </a:lnTo>
                    <a:lnTo>
                      <a:pt x="89916" y="117094"/>
                    </a:lnTo>
                    <a:lnTo>
                      <a:pt x="91313" y="115570"/>
                    </a:lnTo>
                    <a:lnTo>
                      <a:pt x="92583" y="114427"/>
                    </a:lnTo>
                    <a:lnTo>
                      <a:pt x="93599" y="112649"/>
                    </a:lnTo>
                    <a:lnTo>
                      <a:pt x="94869" y="111379"/>
                    </a:lnTo>
                    <a:lnTo>
                      <a:pt x="95885" y="109601"/>
                    </a:lnTo>
                    <a:lnTo>
                      <a:pt x="97409" y="108331"/>
                    </a:lnTo>
                    <a:lnTo>
                      <a:pt x="98425" y="107061"/>
                    </a:lnTo>
                    <a:lnTo>
                      <a:pt x="100076" y="105283"/>
                    </a:lnTo>
                    <a:lnTo>
                      <a:pt x="101346" y="104013"/>
                    </a:lnTo>
                    <a:lnTo>
                      <a:pt x="102997" y="102743"/>
                    </a:lnTo>
                    <a:lnTo>
                      <a:pt x="104394" y="101473"/>
                    </a:lnTo>
                    <a:lnTo>
                      <a:pt x="105918" y="100203"/>
                    </a:lnTo>
                    <a:lnTo>
                      <a:pt x="107315" y="98933"/>
                    </a:lnTo>
                    <a:lnTo>
                      <a:pt x="109220" y="97663"/>
                    </a:lnTo>
                    <a:lnTo>
                      <a:pt x="110617" y="96647"/>
                    </a:lnTo>
                    <a:lnTo>
                      <a:pt x="112141" y="95377"/>
                    </a:lnTo>
                    <a:lnTo>
                      <a:pt x="114173" y="94234"/>
                    </a:lnTo>
                    <a:lnTo>
                      <a:pt x="115443" y="93218"/>
                    </a:lnTo>
                    <a:lnTo>
                      <a:pt x="117475" y="92456"/>
                    </a:lnTo>
                    <a:lnTo>
                      <a:pt x="118999" y="91440"/>
                    </a:lnTo>
                    <a:lnTo>
                      <a:pt x="121031" y="90424"/>
                    </a:lnTo>
                    <a:lnTo>
                      <a:pt x="122936" y="89408"/>
                    </a:lnTo>
                    <a:lnTo>
                      <a:pt x="124587" y="88392"/>
                    </a:lnTo>
                    <a:lnTo>
                      <a:pt x="126619" y="87630"/>
                    </a:lnTo>
                    <a:lnTo>
                      <a:pt x="128524" y="86868"/>
                    </a:lnTo>
                    <a:lnTo>
                      <a:pt x="130556" y="85852"/>
                    </a:lnTo>
                    <a:lnTo>
                      <a:pt x="132461" y="85344"/>
                    </a:lnTo>
                    <a:lnTo>
                      <a:pt x="134493" y="84582"/>
                    </a:lnTo>
                    <a:lnTo>
                      <a:pt x="136398" y="83820"/>
                    </a:lnTo>
                    <a:lnTo>
                      <a:pt x="138684" y="83312"/>
                    </a:lnTo>
                    <a:lnTo>
                      <a:pt x="140970" y="82804"/>
                    </a:lnTo>
                    <a:lnTo>
                      <a:pt x="143002" y="81788"/>
                    </a:lnTo>
                    <a:lnTo>
                      <a:pt x="144907" y="81280"/>
                    </a:lnTo>
                    <a:lnTo>
                      <a:pt x="147574" y="80772"/>
                    </a:lnTo>
                    <a:lnTo>
                      <a:pt x="149479" y="80518"/>
                    </a:lnTo>
                    <a:lnTo>
                      <a:pt x="151765" y="80010"/>
                    </a:lnTo>
                    <a:lnTo>
                      <a:pt x="154051" y="79502"/>
                    </a:lnTo>
                    <a:lnTo>
                      <a:pt x="156337" y="79248"/>
                    </a:lnTo>
                    <a:lnTo>
                      <a:pt x="197231" y="494030"/>
                    </a:lnTo>
                    <a:lnTo>
                      <a:pt x="197231" y="311277"/>
                    </a:lnTo>
                    <a:lnTo>
                      <a:pt x="200533" y="312293"/>
                    </a:lnTo>
                    <a:lnTo>
                      <a:pt x="203835" y="313309"/>
                    </a:lnTo>
                    <a:lnTo>
                      <a:pt x="207010" y="314325"/>
                    </a:lnTo>
                    <a:lnTo>
                      <a:pt x="210058" y="315214"/>
                    </a:lnTo>
                    <a:lnTo>
                      <a:pt x="212979" y="316230"/>
                    </a:lnTo>
                    <a:lnTo>
                      <a:pt x="215900" y="317246"/>
                    </a:lnTo>
                    <a:lnTo>
                      <a:pt x="218567" y="318262"/>
                    </a:lnTo>
                    <a:lnTo>
                      <a:pt x="221742" y="319278"/>
                    </a:lnTo>
                    <a:lnTo>
                      <a:pt x="224409" y="320294"/>
                    </a:lnTo>
                    <a:lnTo>
                      <a:pt x="227076" y="321310"/>
                    </a:lnTo>
                    <a:lnTo>
                      <a:pt x="229362" y="322580"/>
                    </a:lnTo>
                    <a:lnTo>
                      <a:pt x="231902" y="323596"/>
                    </a:lnTo>
                    <a:lnTo>
                      <a:pt x="234188" y="324612"/>
                    </a:lnTo>
                    <a:lnTo>
                      <a:pt x="236474" y="325628"/>
                    </a:lnTo>
                    <a:lnTo>
                      <a:pt x="238760" y="326898"/>
                    </a:lnTo>
                    <a:lnTo>
                      <a:pt x="241427" y="327914"/>
                    </a:lnTo>
                    <a:lnTo>
                      <a:pt x="243332" y="328930"/>
                    </a:lnTo>
                    <a:lnTo>
                      <a:pt x="245364" y="330454"/>
                    </a:lnTo>
                    <a:lnTo>
                      <a:pt x="247650" y="331470"/>
                    </a:lnTo>
                    <a:lnTo>
                      <a:pt x="249555" y="332486"/>
                    </a:lnTo>
                    <a:lnTo>
                      <a:pt x="251206" y="333756"/>
                    </a:lnTo>
                    <a:lnTo>
                      <a:pt x="253238" y="335026"/>
                    </a:lnTo>
                    <a:lnTo>
                      <a:pt x="254889" y="335915"/>
                    </a:lnTo>
                    <a:lnTo>
                      <a:pt x="256413" y="336931"/>
                    </a:lnTo>
                    <a:lnTo>
                      <a:pt x="258445" y="338201"/>
                    </a:lnTo>
                    <a:lnTo>
                      <a:pt x="259715" y="339471"/>
                    </a:lnTo>
                    <a:lnTo>
                      <a:pt x="261366" y="340487"/>
                    </a:lnTo>
                    <a:lnTo>
                      <a:pt x="262636" y="342011"/>
                    </a:lnTo>
                    <a:lnTo>
                      <a:pt x="264033" y="343027"/>
                    </a:lnTo>
                    <a:lnTo>
                      <a:pt x="265303" y="344297"/>
                    </a:lnTo>
                    <a:lnTo>
                      <a:pt x="266573" y="345567"/>
                    </a:lnTo>
                    <a:lnTo>
                      <a:pt x="267970" y="346837"/>
                    </a:lnTo>
                    <a:lnTo>
                      <a:pt x="268605" y="348107"/>
                    </a:lnTo>
                    <a:lnTo>
                      <a:pt x="269875" y="349377"/>
                    </a:lnTo>
                    <a:lnTo>
                      <a:pt x="270510" y="350647"/>
                    </a:lnTo>
                    <a:lnTo>
                      <a:pt x="271907" y="351917"/>
                    </a:lnTo>
                    <a:lnTo>
                      <a:pt x="272796" y="353441"/>
                    </a:lnTo>
                    <a:lnTo>
                      <a:pt x="273431" y="354711"/>
                    </a:lnTo>
                    <a:lnTo>
                      <a:pt x="274447" y="355854"/>
                    </a:lnTo>
                    <a:lnTo>
                      <a:pt x="275463" y="357632"/>
                    </a:lnTo>
                    <a:lnTo>
                      <a:pt x="276098" y="358902"/>
                    </a:lnTo>
                    <a:lnTo>
                      <a:pt x="276733" y="360426"/>
                    </a:lnTo>
                    <a:lnTo>
                      <a:pt x="277749" y="361950"/>
                    </a:lnTo>
                    <a:lnTo>
                      <a:pt x="278384" y="363474"/>
                    </a:lnTo>
                    <a:lnTo>
                      <a:pt x="279019" y="365252"/>
                    </a:lnTo>
                    <a:lnTo>
                      <a:pt x="279400" y="366522"/>
                    </a:lnTo>
                    <a:lnTo>
                      <a:pt x="280289" y="368046"/>
                    </a:lnTo>
                    <a:lnTo>
                      <a:pt x="280670" y="369824"/>
                    </a:lnTo>
                    <a:lnTo>
                      <a:pt x="281305" y="371602"/>
                    </a:lnTo>
                    <a:lnTo>
                      <a:pt x="281940" y="373380"/>
                    </a:lnTo>
                    <a:lnTo>
                      <a:pt x="282321" y="374904"/>
                    </a:lnTo>
                    <a:lnTo>
                      <a:pt x="282702" y="376555"/>
                    </a:lnTo>
                    <a:lnTo>
                      <a:pt x="282956" y="378333"/>
                    </a:lnTo>
                    <a:lnTo>
                      <a:pt x="283591" y="380111"/>
                    </a:lnTo>
                    <a:lnTo>
                      <a:pt x="283972" y="381889"/>
                    </a:lnTo>
                    <a:lnTo>
                      <a:pt x="284226" y="383667"/>
                    </a:lnTo>
                    <a:lnTo>
                      <a:pt x="284607" y="385699"/>
                    </a:lnTo>
                    <a:lnTo>
                      <a:pt x="284607" y="387477"/>
                    </a:lnTo>
                    <a:lnTo>
                      <a:pt x="284988" y="389509"/>
                    </a:lnTo>
                    <a:lnTo>
                      <a:pt x="284988" y="391287"/>
                    </a:lnTo>
                    <a:lnTo>
                      <a:pt x="284988" y="393319"/>
                    </a:lnTo>
                    <a:lnTo>
                      <a:pt x="284988" y="395224"/>
                    </a:lnTo>
                    <a:lnTo>
                      <a:pt x="284988" y="397256"/>
                    </a:lnTo>
                    <a:lnTo>
                      <a:pt x="285242" y="399288"/>
                    </a:lnTo>
                    <a:lnTo>
                      <a:pt x="284988" y="401828"/>
                    </a:lnTo>
                    <a:lnTo>
                      <a:pt x="284988" y="403860"/>
                    </a:lnTo>
                    <a:lnTo>
                      <a:pt x="284988" y="406400"/>
                    </a:lnTo>
                    <a:lnTo>
                      <a:pt x="284988" y="408940"/>
                    </a:lnTo>
                    <a:lnTo>
                      <a:pt x="284607" y="410972"/>
                    </a:lnTo>
                    <a:lnTo>
                      <a:pt x="284226" y="413258"/>
                    </a:lnTo>
                    <a:lnTo>
                      <a:pt x="283972" y="415671"/>
                    </a:lnTo>
                    <a:lnTo>
                      <a:pt x="283591" y="417703"/>
                    </a:lnTo>
                    <a:lnTo>
                      <a:pt x="283337" y="419735"/>
                    </a:lnTo>
                    <a:lnTo>
                      <a:pt x="282702" y="422021"/>
                    </a:lnTo>
                    <a:lnTo>
                      <a:pt x="282321" y="424307"/>
                    </a:lnTo>
                    <a:lnTo>
                      <a:pt x="281940" y="426339"/>
                    </a:lnTo>
                    <a:lnTo>
                      <a:pt x="281051" y="428625"/>
                    </a:lnTo>
                    <a:lnTo>
                      <a:pt x="280289" y="430657"/>
                    </a:lnTo>
                    <a:lnTo>
                      <a:pt x="279654" y="432689"/>
                    </a:lnTo>
                    <a:lnTo>
                      <a:pt x="279019" y="434721"/>
                    </a:lnTo>
                    <a:lnTo>
                      <a:pt x="278384" y="436626"/>
                    </a:lnTo>
                    <a:lnTo>
                      <a:pt x="277368" y="438658"/>
                    </a:lnTo>
                    <a:lnTo>
                      <a:pt x="276733" y="440690"/>
                    </a:lnTo>
                    <a:lnTo>
                      <a:pt x="275463" y="442468"/>
                    </a:lnTo>
                    <a:lnTo>
                      <a:pt x="274447" y="444500"/>
                    </a:lnTo>
                    <a:lnTo>
                      <a:pt x="273431" y="446278"/>
                    </a:lnTo>
                    <a:lnTo>
                      <a:pt x="272542" y="448310"/>
                    </a:lnTo>
                    <a:lnTo>
                      <a:pt x="271145" y="450088"/>
                    </a:lnTo>
                    <a:lnTo>
                      <a:pt x="270256" y="451866"/>
                    </a:lnTo>
                    <a:lnTo>
                      <a:pt x="268605" y="453644"/>
                    </a:lnTo>
                    <a:lnTo>
                      <a:pt x="267589" y="455549"/>
                    </a:lnTo>
                    <a:lnTo>
                      <a:pt x="265938" y="457073"/>
                    </a:lnTo>
                    <a:lnTo>
                      <a:pt x="264922" y="458597"/>
                    </a:lnTo>
                    <a:lnTo>
                      <a:pt x="263398" y="460629"/>
                    </a:lnTo>
                    <a:lnTo>
                      <a:pt x="262001" y="462153"/>
                    </a:lnTo>
                    <a:lnTo>
                      <a:pt x="260350" y="463931"/>
                    </a:lnTo>
                    <a:lnTo>
                      <a:pt x="258699" y="465455"/>
                    </a:lnTo>
                    <a:lnTo>
                      <a:pt x="257175" y="466979"/>
                    </a:lnTo>
                    <a:lnTo>
                      <a:pt x="255524" y="468503"/>
                    </a:lnTo>
                    <a:lnTo>
                      <a:pt x="253873" y="470027"/>
                    </a:lnTo>
                    <a:lnTo>
                      <a:pt x="252222" y="471551"/>
                    </a:lnTo>
                    <a:lnTo>
                      <a:pt x="250571" y="472821"/>
                    </a:lnTo>
                    <a:lnTo>
                      <a:pt x="248920" y="474091"/>
                    </a:lnTo>
                    <a:lnTo>
                      <a:pt x="247015" y="475488"/>
                    </a:lnTo>
                    <a:lnTo>
                      <a:pt x="244983" y="476758"/>
                    </a:lnTo>
                    <a:lnTo>
                      <a:pt x="243332" y="477774"/>
                    </a:lnTo>
                    <a:lnTo>
                      <a:pt x="241808" y="479298"/>
                    </a:lnTo>
                    <a:lnTo>
                      <a:pt x="239776" y="480314"/>
                    </a:lnTo>
                    <a:lnTo>
                      <a:pt x="237871" y="481330"/>
                    </a:lnTo>
                    <a:lnTo>
                      <a:pt x="236220" y="482600"/>
                    </a:lnTo>
                    <a:lnTo>
                      <a:pt x="233934" y="483616"/>
                    </a:lnTo>
                    <a:lnTo>
                      <a:pt x="232283" y="484378"/>
                    </a:lnTo>
                    <a:lnTo>
                      <a:pt x="230251" y="485394"/>
                    </a:lnTo>
                    <a:lnTo>
                      <a:pt x="227965" y="486410"/>
                    </a:lnTo>
                    <a:lnTo>
                      <a:pt x="226060" y="487172"/>
                    </a:lnTo>
                    <a:lnTo>
                      <a:pt x="224028" y="487934"/>
                    </a:lnTo>
                    <a:lnTo>
                      <a:pt x="221742" y="488696"/>
                    </a:lnTo>
                    <a:lnTo>
                      <a:pt x="219837" y="489204"/>
                    </a:lnTo>
                    <a:lnTo>
                      <a:pt x="217805" y="490220"/>
                    </a:lnTo>
                    <a:lnTo>
                      <a:pt x="215519" y="490728"/>
                    </a:lnTo>
                    <a:lnTo>
                      <a:pt x="213233" y="491236"/>
                    </a:lnTo>
                    <a:lnTo>
                      <a:pt x="210947" y="491744"/>
                    </a:lnTo>
                    <a:lnTo>
                      <a:pt x="209042" y="492252"/>
                    </a:lnTo>
                    <a:lnTo>
                      <a:pt x="206756" y="492760"/>
                    </a:lnTo>
                    <a:lnTo>
                      <a:pt x="204470" y="493268"/>
                    </a:lnTo>
                    <a:lnTo>
                      <a:pt x="201803" y="493522"/>
                    </a:lnTo>
                    <a:lnTo>
                      <a:pt x="199517" y="493776"/>
                    </a:lnTo>
                    <a:close/>
                  </a:path>
                </a:pathLst>
              </a:custGeom>
              <a:solidFill>
                <a:srgbClr val="1F1A17"/>
              </a:solidFill>
              <a:ln w="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382270" y="4851400"/>
                <a:ext cx="350521" cy="605791"/>
              </a:xfrm>
              <a:custGeom>
                <a:avLst/>
                <a:gdLst/>
                <a:ahLst/>
                <a:cxnLst/>
                <a:rect l="0" t="0" r="0" b="0"/>
                <a:pathLst>
                  <a:path w="350521" h="605791">
                    <a:moveTo>
                      <a:pt x="157480" y="605790"/>
                    </a:moveTo>
                    <a:lnTo>
                      <a:pt x="196850" y="605790"/>
                    </a:lnTo>
                    <a:lnTo>
                      <a:pt x="196850" y="544830"/>
                    </a:lnTo>
                    <a:lnTo>
                      <a:pt x="199390" y="544830"/>
                    </a:lnTo>
                    <a:lnTo>
                      <a:pt x="205740" y="544830"/>
                    </a:lnTo>
                    <a:lnTo>
                      <a:pt x="209550" y="544830"/>
                    </a:lnTo>
                    <a:lnTo>
                      <a:pt x="213360" y="542290"/>
                    </a:lnTo>
                    <a:lnTo>
                      <a:pt x="215900" y="542290"/>
                    </a:lnTo>
                    <a:lnTo>
                      <a:pt x="222250" y="542290"/>
                    </a:lnTo>
                    <a:lnTo>
                      <a:pt x="226060" y="542290"/>
                    </a:lnTo>
                    <a:lnTo>
                      <a:pt x="229870" y="542290"/>
                    </a:lnTo>
                    <a:lnTo>
                      <a:pt x="232410" y="539750"/>
                    </a:lnTo>
                    <a:lnTo>
                      <a:pt x="238760" y="539750"/>
                    </a:lnTo>
                    <a:lnTo>
                      <a:pt x="242570" y="537210"/>
                    </a:lnTo>
                    <a:lnTo>
                      <a:pt x="245110" y="537210"/>
                    </a:lnTo>
                    <a:lnTo>
                      <a:pt x="248920" y="537210"/>
                    </a:lnTo>
                    <a:lnTo>
                      <a:pt x="252730" y="534670"/>
                    </a:lnTo>
                    <a:lnTo>
                      <a:pt x="255270" y="534670"/>
                    </a:lnTo>
                    <a:lnTo>
                      <a:pt x="259080" y="532130"/>
                    </a:lnTo>
                    <a:lnTo>
                      <a:pt x="261620" y="532130"/>
                    </a:lnTo>
                    <a:lnTo>
                      <a:pt x="265430" y="529590"/>
                    </a:lnTo>
                    <a:lnTo>
                      <a:pt x="267970" y="527050"/>
                    </a:lnTo>
                    <a:lnTo>
                      <a:pt x="271780" y="527050"/>
                    </a:lnTo>
                    <a:lnTo>
                      <a:pt x="275590" y="524510"/>
                    </a:lnTo>
                    <a:lnTo>
                      <a:pt x="278130" y="521970"/>
                    </a:lnTo>
                    <a:lnTo>
                      <a:pt x="281940" y="519430"/>
                    </a:lnTo>
                    <a:lnTo>
                      <a:pt x="284480" y="519430"/>
                    </a:lnTo>
                    <a:lnTo>
                      <a:pt x="288290" y="516890"/>
                    </a:lnTo>
                    <a:lnTo>
                      <a:pt x="290830" y="514350"/>
                    </a:lnTo>
                    <a:lnTo>
                      <a:pt x="294640" y="511810"/>
                    </a:lnTo>
                    <a:lnTo>
                      <a:pt x="298450" y="511810"/>
                    </a:lnTo>
                    <a:lnTo>
                      <a:pt x="300990" y="506730"/>
                    </a:lnTo>
                    <a:lnTo>
                      <a:pt x="300990" y="506730"/>
                    </a:lnTo>
                    <a:lnTo>
                      <a:pt x="304800" y="501650"/>
                    </a:lnTo>
                    <a:lnTo>
                      <a:pt x="307340" y="501650"/>
                    </a:lnTo>
                    <a:lnTo>
                      <a:pt x="311150" y="496570"/>
                    </a:lnTo>
                    <a:lnTo>
                      <a:pt x="313690" y="494030"/>
                    </a:lnTo>
                    <a:lnTo>
                      <a:pt x="317500" y="491490"/>
                    </a:lnTo>
                    <a:lnTo>
                      <a:pt x="317500" y="488950"/>
                    </a:lnTo>
                    <a:lnTo>
                      <a:pt x="321310" y="486410"/>
                    </a:lnTo>
                    <a:lnTo>
                      <a:pt x="323850" y="485140"/>
                    </a:lnTo>
                    <a:lnTo>
                      <a:pt x="323850" y="482600"/>
                    </a:lnTo>
                    <a:lnTo>
                      <a:pt x="327660" y="480060"/>
                    </a:lnTo>
                    <a:lnTo>
                      <a:pt x="330200" y="474980"/>
                    </a:lnTo>
                    <a:lnTo>
                      <a:pt x="330200" y="472440"/>
                    </a:lnTo>
                    <a:lnTo>
                      <a:pt x="334010" y="469900"/>
                    </a:lnTo>
                    <a:lnTo>
                      <a:pt x="334010" y="467360"/>
                    </a:lnTo>
                    <a:lnTo>
                      <a:pt x="337820" y="464820"/>
                    </a:lnTo>
                    <a:lnTo>
                      <a:pt x="337820" y="459740"/>
                    </a:lnTo>
                    <a:lnTo>
                      <a:pt x="340360" y="457200"/>
                    </a:lnTo>
                    <a:lnTo>
                      <a:pt x="340360" y="454660"/>
                    </a:lnTo>
                    <a:lnTo>
                      <a:pt x="344170" y="449580"/>
                    </a:lnTo>
                    <a:lnTo>
                      <a:pt x="344170" y="447040"/>
                    </a:lnTo>
                    <a:lnTo>
                      <a:pt x="344170" y="444500"/>
                    </a:lnTo>
                    <a:lnTo>
                      <a:pt x="346710" y="439420"/>
                    </a:lnTo>
                    <a:lnTo>
                      <a:pt x="346710" y="436880"/>
                    </a:lnTo>
                    <a:lnTo>
                      <a:pt x="346710" y="434340"/>
                    </a:lnTo>
                    <a:lnTo>
                      <a:pt x="350520" y="429260"/>
                    </a:lnTo>
                    <a:lnTo>
                      <a:pt x="350520" y="426720"/>
                    </a:lnTo>
                    <a:lnTo>
                      <a:pt x="350520" y="424180"/>
                    </a:lnTo>
                    <a:lnTo>
                      <a:pt x="350520" y="419100"/>
                    </a:lnTo>
                    <a:lnTo>
                      <a:pt x="350520" y="416560"/>
                    </a:lnTo>
                    <a:lnTo>
                      <a:pt x="350520" y="411480"/>
                    </a:lnTo>
                    <a:lnTo>
                      <a:pt x="350520" y="408940"/>
                    </a:lnTo>
                    <a:lnTo>
                      <a:pt x="350520" y="403860"/>
                    </a:lnTo>
                    <a:lnTo>
                      <a:pt x="350520" y="401320"/>
                    </a:lnTo>
                    <a:lnTo>
                      <a:pt x="350520" y="396240"/>
                    </a:lnTo>
                    <a:lnTo>
                      <a:pt x="350520" y="393700"/>
                    </a:lnTo>
                    <a:lnTo>
                      <a:pt x="350520" y="388620"/>
                    </a:lnTo>
                    <a:lnTo>
                      <a:pt x="350520" y="386080"/>
                    </a:lnTo>
                    <a:lnTo>
                      <a:pt x="350520" y="383540"/>
                    </a:lnTo>
                    <a:lnTo>
                      <a:pt x="350520" y="378460"/>
                    </a:lnTo>
                    <a:lnTo>
                      <a:pt x="350520" y="375920"/>
                    </a:lnTo>
                    <a:lnTo>
                      <a:pt x="350520" y="373380"/>
                    </a:lnTo>
                    <a:lnTo>
                      <a:pt x="350520" y="368300"/>
                    </a:lnTo>
                    <a:lnTo>
                      <a:pt x="350520" y="368300"/>
                    </a:lnTo>
                    <a:lnTo>
                      <a:pt x="350520" y="365760"/>
                    </a:lnTo>
                    <a:lnTo>
                      <a:pt x="350520" y="363220"/>
                    </a:lnTo>
                    <a:lnTo>
                      <a:pt x="346710" y="363220"/>
                    </a:lnTo>
                    <a:lnTo>
                      <a:pt x="346710" y="360680"/>
                    </a:lnTo>
                    <a:lnTo>
                      <a:pt x="346710" y="360680"/>
                    </a:lnTo>
                    <a:lnTo>
                      <a:pt x="346710" y="358140"/>
                    </a:lnTo>
                    <a:lnTo>
                      <a:pt x="346710" y="355600"/>
                    </a:lnTo>
                    <a:lnTo>
                      <a:pt x="346710" y="353060"/>
                    </a:lnTo>
                    <a:lnTo>
                      <a:pt x="344170" y="350520"/>
                    </a:lnTo>
                    <a:lnTo>
                      <a:pt x="344170" y="345440"/>
                    </a:lnTo>
                    <a:lnTo>
                      <a:pt x="340360" y="342900"/>
                    </a:lnTo>
                    <a:lnTo>
                      <a:pt x="340360" y="340360"/>
                    </a:lnTo>
                    <a:lnTo>
                      <a:pt x="340360" y="337820"/>
                    </a:lnTo>
                    <a:lnTo>
                      <a:pt x="337820" y="335280"/>
                    </a:lnTo>
                    <a:lnTo>
                      <a:pt x="337820" y="335280"/>
                    </a:lnTo>
                    <a:lnTo>
                      <a:pt x="337820" y="332740"/>
                    </a:lnTo>
                    <a:lnTo>
                      <a:pt x="334010" y="330200"/>
                    </a:lnTo>
                    <a:lnTo>
                      <a:pt x="334010" y="327660"/>
                    </a:lnTo>
                    <a:lnTo>
                      <a:pt x="334010" y="325120"/>
                    </a:lnTo>
                    <a:lnTo>
                      <a:pt x="330200" y="322580"/>
                    </a:lnTo>
                    <a:lnTo>
                      <a:pt x="330200" y="320040"/>
                    </a:lnTo>
                    <a:lnTo>
                      <a:pt x="327660" y="320040"/>
                    </a:lnTo>
                    <a:lnTo>
                      <a:pt x="327660" y="317500"/>
                    </a:lnTo>
                    <a:lnTo>
                      <a:pt x="327660" y="317500"/>
                    </a:lnTo>
                    <a:lnTo>
                      <a:pt x="323850" y="314960"/>
                    </a:lnTo>
                    <a:lnTo>
                      <a:pt x="323850" y="314960"/>
                    </a:lnTo>
                    <a:lnTo>
                      <a:pt x="323850" y="312420"/>
                    </a:lnTo>
                    <a:lnTo>
                      <a:pt x="321310" y="312420"/>
                    </a:lnTo>
                    <a:lnTo>
                      <a:pt x="321310" y="309880"/>
                    </a:lnTo>
                    <a:lnTo>
                      <a:pt x="317500" y="307340"/>
                    </a:lnTo>
                    <a:lnTo>
                      <a:pt x="317500" y="304800"/>
                    </a:lnTo>
                    <a:lnTo>
                      <a:pt x="313690" y="304800"/>
                    </a:lnTo>
                    <a:lnTo>
                      <a:pt x="313690" y="304800"/>
                    </a:lnTo>
                    <a:lnTo>
                      <a:pt x="313690" y="302260"/>
                    </a:lnTo>
                    <a:lnTo>
                      <a:pt x="311150" y="302260"/>
                    </a:lnTo>
                    <a:lnTo>
                      <a:pt x="311150" y="299720"/>
                    </a:lnTo>
                    <a:lnTo>
                      <a:pt x="311150" y="299720"/>
                    </a:lnTo>
                    <a:lnTo>
                      <a:pt x="307340" y="297180"/>
                    </a:lnTo>
                    <a:lnTo>
                      <a:pt x="307340" y="297180"/>
                    </a:lnTo>
                    <a:lnTo>
                      <a:pt x="304800" y="294640"/>
                    </a:lnTo>
                    <a:lnTo>
                      <a:pt x="304800" y="294640"/>
                    </a:lnTo>
                    <a:lnTo>
                      <a:pt x="300990" y="292100"/>
                    </a:lnTo>
                    <a:lnTo>
                      <a:pt x="300990" y="292100"/>
                    </a:lnTo>
                    <a:lnTo>
                      <a:pt x="300990" y="292100"/>
                    </a:lnTo>
                    <a:lnTo>
                      <a:pt x="298450" y="289560"/>
                    </a:lnTo>
                    <a:lnTo>
                      <a:pt x="298450" y="289560"/>
                    </a:lnTo>
                    <a:lnTo>
                      <a:pt x="294640" y="287020"/>
                    </a:lnTo>
                    <a:lnTo>
                      <a:pt x="290830" y="287020"/>
                    </a:lnTo>
                    <a:lnTo>
                      <a:pt x="288290" y="285750"/>
                    </a:lnTo>
                    <a:lnTo>
                      <a:pt x="288290" y="285750"/>
                    </a:lnTo>
                    <a:lnTo>
                      <a:pt x="288290" y="283210"/>
                    </a:lnTo>
                    <a:lnTo>
                      <a:pt x="284480" y="283210"/>
                    </a:lnTo>
                    <a:lnTo>
                      <a:pt x="281940" y="283210"/>
                    </a:lnTo>
                    <a:lnTo>
                      <a:pt x="281940" y="280670"/>
                    </a:lnTo>
                    <a:lnTo>
                      <a:pt x="275590" y="278130"/>
                    </a:lnTo>
                    <a:lnTo>
                      <a:pt x="275590" y="275590"/>
                    </a:lnTo>
                    <a:lnTo>
                      <a:pt x="267970" y="275590"/>
                    </a:lnTo>
                    <a:lnTo>
                      <a:pt x="265430" y="273050"/>
                    </a:lnTo>
                    <a:lnTo>
                      <a:pt x="261620" y="273050"/>
                    </a:lnTo>
                    <a:lnTo>
                      <a:pt x="261620" y="270510"/>
                    </a:lnTo>
                    <a:lnTo>
                      <a:pt x="259080" y="270510"/>
                    </a:lnTo>
                    <a:lnTo>
                      <a:pt x="255270" y="270510"/>
                    </a:lnTo>
                    <a:lnTo>
                      <a:pt x="252730" y="267970"/>
                    </a:lnTo>
                    <a:lnTo>
                      <a:pt x="248920" y="267970"/>
                    </a:lnTo>
                    <a:lnTo>
                      <a:pt x="245110" y="267970"/>
                    </a:lnTo>
                    <a:lnTo>
                      <a:pt x="242570" y="265430"/>
                    </a:lnTo>
                    <a:lnTo>
                      <a:pt x="238760" y="265430"/>
                    </a:lnTo>
                    <a:lnTo>
                      <a:pt x="232410" y="262890"/>
                    </a:lnTo>
                    <a:lnTo>
                      <a:pt x="229870" y="262890"/>
                    </a:lnTo>
                    <a:lnTo>
                      <a:pt x="226060" y="260350"/>
                    </a:lnTo>
                    <a:lnTo>
                      <a:pt x="219710" y="260350"/>
                    </a:lnTo>
                    <a:lnTo>
                      <a:pt x="213360" y="257810"/>
                    </a:lnTo>
                    <a:lnTo>
                      <a:pt x="209550" y="257810"/>
                    </a:lnTo>
                    <a:lnTo>
                      <a:pt x="203200" y="255270"/>
                    </a:lnTo>
                    <a:lnTo>
                      <a:pt x="196850" y="255270"/>
                    </a:lnTo>
                    <a:lnTo>
                      <a:pt x="196850" y="81280"/>
                    </a:lnTo>
                    <a:lnTo>
                      <a:pt x="199390" y="81280"/>
                    </a:lnTo>
                    <a:lnTo>
                      <a:pt x="199390" y="81280"/>
                    </a:lnTo>
                    <a:lnTo>
                      <a:pt x="203200" y="81280"/>
                    </a:lnTo>
                    <a:lnTo>
                      <a:pt x="205740" y="83820"/>
                    </a:lnTo>
                    <a:lnTo>
                      <a:pt x="205740" y="83820"/>
                    </a:lnTo>
                    <a:lnTo>
                      <a:pt x="209550" y="83820"/>
                    </a:lnTo>
                    <a:lnTo>
                      <a:pt x="209550" y="83820"/>
                    </a:lnTo>
                    <a:lnTo>
                      <a:pt x="213360" y="83820"/>
                    </a:lnTo>
                    <a:lnTo>
                      <a:pt x="213360" y="86360"/>
                    </a:lnTo>
                    <a:lnTo>
                      <a:pt x="215900" y="86360"/>
                    </a:lnTo>
                    <a:lnTo>
                      <a:pt x="215900" y="86360"/>
                    </a:lnTo>
                    <a:lnTo>
                      <a:pt x="219710" y="86360"/>
                    </a:lnTo>
                    <a:lnTo>
                      <a:pt x="219710" y="87630"/>
                    </a:lnTo>
                    <a:lnTo>
                      <a:pt x="222250" y="87630"/>
                    </a:lnTo>
                    <a:lnTo>
                      <a:pt x="222250" y="87630"/>
                    </a:lnTo>
                    <a:lnTo>
                      <a:pt x="226060" y="90170"/>
                    </a:lnTo>
                    <a:lnTo>
                      <a:pt x="226060" y="90170"/>
                    </a:lnTo>
                    <a:lnTo>
                      <a:pt x="229870" y="90170"/>
                    </a:lnTo>
                    <a:lnTo>
                      <a:pt x="229870" y="90170"/>
                    </a:lnTo>
                    <a:lnTo>
                      <a:pt x="232410" y="92710"/>
                    </a:lnTo>
                    <a:lnTo>
                      <a:pt x="232410" y="92710"/>
                    </a:lnTo>
                    <a:lnTo>
                      <a:pt x="236220" y="92710"/>
                    </a:lnTo>
                    <a:lnTo>
                      <a:pt x="236220" y="95250"/>
                    </a:lnTo>
                    <a:lnTo>
                      <a:pt x="236220" y="95250"/>
                    </a:lnTo>
                    <a:lnTo>
                      <a:pt x="238760" y="97790"/>
                    </a:lnTo>
                    <a:lnTo>
                      <a:pt x="238760" y="97790"/>
                    </a:lnTo>
                    <a:lnTo>
                      <a:pt x="242570" y="100330"/>
                    </a:lnTo>
                    <a:lnTo>
                      <a:pt x="242570" y="100330"/>
                    </a:lnTo>
                    <a:lnTo>
                      <a:pt x="242570" y="100330"/>
                    </a:lnTo>
                    <a:lnTo>
                      <a:pt x="245110" y="102870"/>
                    </a:lnTo>
                    <a:lnTo>
                      <a:pt x="245110" y="102870"/>
                    </a:lnTo>
                    <a:lnTo>
                      <a:pt x="245110" y="105410"/>
                    </a:lnTo>
                    <a:lnTo>
                      <a:pt x="248920" y="105410"/>
                    </a:lnTo>
                    <a:lnTo>
                      <a:pt x="248920" y="107950"/>
                    </a:lnTo>
                    <a:lnTo>
                      <a:pt x="252730" y="107950"/>
                    </a:lnTo>
                    <a:lnTo>
                      <a:pt x="252730" y="110490"/>
                    </a:lnTo>
                    <a:lnTo>
                      <a:pt x="252730" y="110490"/>
                    </a:lnTo>
                    <a:lnTo>
                      <a:pt x="255270" y="113030"/>
                    </a:lnTo>
                    <a:lnTo>
                      <a:pt x="255270" y="115570"/>
                    </a:lnTo>
                    <a:lnTo>
                      <a:pt x="255270" y="115570"/>
                    </a:lnTo>
                    <a:lnTo>
                      <a:pt x="255270" y="118110"/>
                    </a:lnTo>
                    <a:lnTo>
                      <a:pt x="255270" y="118110"/>
                    </a:lnTo>
                    <a:lnTo>
                      <a:pt x="259080" y="120650"/>
                    </a:lnTo>
                    <a:lnTo>
                      <a:pt x="259080" y="120650"/>
                    </a:lnTo>
                    <a:lnTo>
                      <a:pt x="261620" y="123190"/>
                    </a:lnTo>
                    <a:lnTo>
                      <a:pt x="261620" y="123190"/>
                    </a:lnTo>
                    <a:lnTo>
                      <a:pt x="261620" y="125730"/>
                    </a:lnTo>
                    <a:lnTo>
                      <a:pt x="261620" y="128270"/>
                    </a:lnTo>
                    <a:lnTo>
                      <a:pt x="261620" y="130810"/>
                    </a:lnTo>
                    <a:lnTo>
                      <a:pt x="265430" y="130810"/>
                    </a:lnTo>
                    <a:lnTo>
                      <a:pt x="265430" y="133350"/>
                    </a:lnTo>
                    <a:lnTo>
                      <a:pt x="265430" y="135890"/>
                    </a:lnTo>
                    <a:lnTo>
                      <a:pt x="265430" y="138430"/>
                    </a:lnTo>
                    <a:lnTo>
                      <a:pt x="265430" y="138430"/>
                    </a:lnTo>
                    <a:lnTo>
                      <a:pt x="267970" y="140970"/>
                    </a:lnTo>
                    <a:lnTo>
                      <a:pt x="267970" y="143510"/>
                    </a:lnTo>
                    <a:lnTo>
                      <a:pt x="267970" y="143510"/>
                    </a:lnTo>
                    <a:lnTo>
                      <a:pt x="267970" y="146050"/>
                    </a:lnTo>
                    <a:lnTo>
                      <a:pt x="267970" y="148590"/>
                    </a:lnTo>
                    <a:lnTo>
                      <a:pt x="267970" y="151130"/>
                    </a:lnTo>
                    <a:lnTo>
                      <a:pt x="267970" y="153670"/>
                    </a:lnTo>
                    <a:lnTo>
                      <a:pt x="267970" y="156210"/>
                    </a:lnTo>
                    <a:lnTo>
                      <a:pt x="271780" y="158750"/>
                    </a:lnTo>
                    <a:lnTo>
                      <a:pt x="271780" y="158750"/>
                    </a:lnTo>
                    <a:lnTo>
                      <a:pt x="337820" y="151130"/>
                    </a:lnTo>
                    <a:lnTo>
                      <a:pt x="337820" y="146050"/>
                    </a:lnTo>
                    <a:lnTo>
                      <a:pt x="337820" y="143510"/>
                    </a:lnTo>
                    <a:lnTo>
                      <a:pt x="337820" y="138430"/>
                    </a:lnTo>
                    <a:lnTo>
                      <a:pt x="337820" y="135890"/>
                    </a:lnTo>
                    <a:lnTo>
                      <a:pt x="334010" y="133350"/>
                    </a:lnTo>
                    <a:lnTo>
                      <a:pt x="334010" y="128270"/>
                    </a:lnTo>
                    <a:lnTo>
                      <a:pt x="334010" y="125730"/>
                    </a:lnTo>
                    <a:lnTo>
                      <a:pt x="334010" y="123190"/>
                    </a:lnTo>
                    <a:lnTo>
                      <a:pt x="330200" y="120650"/>
                    </a:lnTo>
                    <a:lnTo>
                      <a:pt x="330200" y="115570"/>
                    </a:lnTo>
                    <a:lnTo>
                      <a:pt x="327660" y="113030"/>
                    </a:lnTo>
                    <a:lnTo>
                      <a:pt x="327660" y="110490"/>
                    </a:lnTo>
                    <a:lnTo>
                      <a:pt x="327660" y="107950"/>
                    </a:lnTo>
                    <a:lnTo>
                      <a:pt x="323850" y="105410"/>
                    </a:lnTo>
                    <a:lnTo>
                      <a:pt x="323850" y="100330"/>
                    </a:lnTo>
                    <a:lnTo>
                      <a:pt x="321310" y="100330"/>
                    </a:lnTo>
                    <a:lnTo>
                      <a:pt x="321310" y="95250"/>
                    </a:lnTo>
                    <a:lnTo>
                      <a:pt x="317500" y="92710"/>
                    </a:lnTo>
                    <a:lnTo>
                      <a:pt x="317500" y="90170"/>
                    </a:lnTo>
                    <a:lnTo>
                      <a:pt x="313690" y="87630"/>
                    </a:lnTo>
                    <a:lnTo>
                      <a:pt x="313690" y="86360"/>
                    </a:lnTo>
                    <a:lnTo>
                      <a:pt x="311150" y="83820"/>
                    </a:lnTo>
                    <a:lnTo>
                      <a:pt x="307340" y="81280"/>
                    </a:lnTo>
                    <a:lnTo>
                      <a:pt x="307340" y="78740"/>
                    </a:lnTo>
                    <a:lnTo>
                      <a:pt x="304800" y="76200"/>
                    </a:lnTo>
                    <a:lnTo>
                      <a:pt x="300990" y="73660"/>
                    </a:lnTo>
                    <a:lnTo>
                      <a:pt x="300990" y="71120"/>
                    </a:lnTo>
                    <a:lnTo>
                      <a:pt x="298450" y="68580"/>
                    </a:lnTo>
                    <a:lnTo>
                      <a:pt x="294640" y="68580"/>
                    </a:lnTo>
                    <a:lnTo>
                      <a:pt x="290830" y="66040"/>
                    </a:lnTo>
                    <a:lnTo>
                      <a:pt x="288290" y="63500"/>
                    </a:lnTo>
                    <a:lnTo>
                      <a:pt x="288290" y="60960"/>
                    </a:lnTo>
                    <a:lnTo>
                      <a:pt x="284480" y="60960"/>
                    </a:lnTo>
                    <a:lnTo>
                      <a:pt x="281940" y="58420"/>
                    </a:lnTo>
                    <a:lnTo>
                      <a:pt x="281940" y="55880"/>
                    </a:lnTo>
                    <a:lnTo>
                      <a:pt x="278130" y="53340"/>
                    </a:lnTo>
                    <a:lnTo>
                      <a:pt x="275590" y="53340"/>
                    </a:lnTo>
                    <a:lnTo>
                      <a:pt x="275590" y="53340"/>
                    </a:lnTo>
                    <a:lnTo>
                      <a:pt x="271780" y="50800"/>
                    </a:lnTo>
                    <a:lnTo>
                      <a:pt x="267970" y="48260"/>
                    </a:lnTo>
                    <a:lnTo>
                      <a:pt x="267970" y="48260"/>
                    </a:lnTo>
                    <a:lnTo>
                      <a:pt x="265430" y="45720"/>
                    </a:lnTo>
                    <a:lnTo>
                      <a:pt x="261620" y="45720"/>
                    </a:lnTo>
                    <a:lnTo>
                      <a:pt x="259080" y="43180"/>
                    </a:lnTo>
                    <a:lnTo>
                      <a:pt x="255270" y="43180"/>
                    </a:lnTo>
                    <a:lnTo>
                      <a:pt x="255270" y="43180"/>
                    </a:lnTo>
                    <a:lnTo>
                      <a:pt x="252730" y="40640"/>
                    </a:lnTo>
                    <a:lnTo>
                      <a:pt x="248920" y="40640"/>
                    </a:lnTo>
                    <a:lnTo>
                      <a:pt x="245110" y="38100"/>
                    </a:lnTo>
                    <a:lnTo>
                      <a:pt x="242570" y="38100"/>
                    </a:lnTo>
                    <a:lnTo>
                      <a:pt x="238760" y="38100"/>
                    </a:lnTo>
                    <a:lnTo>
                      <a:pt x="236220" y="35560"/>
                    </a:lnTo>
                    <a:lnTo>
                      <a:pt x="232410" y="35560"/>
                    </a:lnTo>
                    <a:lnTo>
                      <a:pt x="229870" y="35560"/>
                    </a:lnTo>
                    <a:lnTo>
                      <a:pt x="226060" y="35560"/>
                    </a:lnTo>
                    <a:lnTo>
                      <a:pt x="222250" y="33020"/>
                    </a:lnTo>
                    <a:lnTo>
                      <a:pt x="219710" y="33020"/>
                    </a:lnTo>
                    <a:lnTo>
                      <a:pt x="215900" y="33020"/>
                    </a:lnTo>
                    <a:lnTo>
                      <a:pt x="213360" y="33020"/>
                    </a:lnTo>
                    <a:lnTo>
                      <a:pt x="209550" y="30480"/>
                    </a:lnTo>
                    <a:lnTo>
                      <a:pt x="205740" y="30480"/>
                    </a:lnTo>
                    <a:lnTo>
                      <a:pt x="203200" y="30480"/>
                    </a:lnTo>
                    <a:lnTo>
                      <a:pt x="199390" y="30480"/>
                    </a:lnTo>
                    <a:lnTo>
                      <a:pt x="196850" y="30480"/>
                    </a:lnTo>
                    <a:lnTo>
                      <a:pt x="196850" y="0"/>
                    </a:lnTo>
                    <a:lnTo>
                      <a:pt x="157480" y="0"/>
                    </a:lnTo>
                    <a:lnTo>
                      <a:pt x="157480" y="30480"/>
                    </a:lnTo>
                    <a:lnTo>
                      <a:pt x="153670" y="30480"/>
                    </a:lnTo>
                    <a:lnTo>
                      <a:pt x="151130" y="30480"/>
                    </a:lnTo>
                    <a:lnTo>
                      <a:pt x="147320" y="30480"/>
                    </a:lnTo>
                    <a:lnTo>
                      <a:pt x="144780" y="33020"/>
                    </a:lnTo>
                    <a:lnTo>
                      <a:pt x="137160" y="33020"/>
                    </a:lnTo>
                    <a:lnTo>
                      <a:pt x="134620" y="33020"/>
                    </a:lnTo>
                    <a:lnTo>
                      <a:pt x="130810" y="33020"/>
                    </a:lnTo>
                    <a:lnTo>
                      <a:pt x="128270" y="35560"/>
                    </a:lnTo>
                    <a:lnTo>
                      <a:pt x="124460" y="35560"/>
                    </a:lnTo>
                    <a:lnTo>
                      <a:pt x="121920" y="35560"/>
                    </a:lnTo>
                    <a:lnTo>
                      <a:pt x="118110" y="35560"/>
                    </a:lnTo>
                    <a:lnTo>
                      <a:pt x="114300" y="38100"/>
                    </a:lnTo>
                    <a:lnTo>
                      <a:pt x="111760" y="38100"/>
                    </a:lnTo>
                    <a:lnTo>
                      <a:pt x="107950" y="38100"/>
                    </a:lnTo>
                    <a:lnTo>
                      <a:pt x="105410" y="40640"/>
                    </a:lnTo>
                    <a:lnTo>
                      <a:pt x="101600" y="40640"/>
                    </a:lnTo>
                    <a:lnTo>
                      <a:pt x="97790" y="43180"/>
                    </a:lnTo>
                    <a:lnTo>
                      <a:pt x="95250" y="43180"/>
                    </a:lnTo>
                    <a:lnTo>
                      <a:pt x="91440" y="43180"/>
                    </a:lnTo>
                    <a:lnTo>
                      <a:pt x="88900" y="45720"/>
                    </a:lnTo>
                    <a:lnTo>
                      <a:pt x="85090" y="45720"/>
                    </a:lnTo>
                    <a:lnTo>
                      <a:pt x="85090" y="48260"/>
                    </a:lnTo>
                    <a:lnTo>
                      <a:pt x="82550" y="48260"/>
                    </a:lnTo>
                    <a:lnTo>
                      <a:pt x="78740" y="50800"/>
                    </a:lnTo>
                    <a:lnTo>
                      <a:pt x="74930" y="53340"/>
                    </a:lnTo>
                    <a:lnTo>
                      <a:pt x="72390" y="53340"/>
                    </a:lnTo>
                    <a:lnTo>
                      <a:pt x="72390" y="55880"/>
                    </a:lnTo>
                    <a:lnTo>
                      <a:pt x="68580" y="55880"/>
                    </a:lnTo>
                    <a:lnTo>
                      <a:pt x="66040" y="58420"/>
                    </a:lnTo>
                    <a:lnTo>
                      <a:pt x="66040" y="60960"/>
                    </a:lnTo>
                    <a:lnTo>
                      <a:pt x="62230" y="60960"/>
                    </a:lnTo>
                    <a:lnTo>
                      <a:pt x="59690" y="63500"/>
                    </a:lnTo>
                    <a:lnTo>
                      <a:pt x="55880" y="66040"/>
                    </a:lnTo>
                    <a:lnTo>
                      <a:pt x="52070" y="68580"/>
                    </a:lnTo>
                    <a:lnTo>
                      <a:pt x="52070" y="71120"/>
                    </a:lnTo>
                    <a:lnTo>
                      <a:pt x="49530" y="73660"/>
                    </a:lnTo>
                    <a:lnTo>
                      <a:pt x="45720" y="76200"/>
                    </a:lnTo>
                    <a:lnTo>
                      <a:pt x="43180" y="78740"/>
                    </a:lnTo>
                    <a:lnTo>
                      <a:pt x="39370" y="81280"/>
                    </a:lnTo>
                    <a:lnTo>
                      <a:pt x="39370" y="83820"/>
                    </a:lnTo>
                    <a:lnTo>
                      <a:pt x="36830" y="86360"/>
                    </a:lnTo>
                    <a:lnTo>
                      <a:pt x="36830" y="90170"/>
                    </a:lnTo>
                    <a:lnTo>
                      <a:pt x="33020" y="92710"/>
                    </a:lnTo>
                    <a:lnTo>
                      <a:pt x="29210" y="95250"/>
                    </a:lnTo>
                    <a:lnTo>
                      <a:pt x="29210" y="97790"/>
                    </a:lnTo>
                    <a:lnTo>
                      <a:pt x="26670" y="100330"/>
                    </a:lnTo>
                    <a:lnTo>
                      <a:pt x="22860" y="105410"/>
                    </a:lnTo>
                    <a:lnTo>
                      <a:pt x="22860" y="107950"/>
                    </a:lnTo>
                    <a:lnTo>
                      <a:pt x="22860" y="110490"/>
                    </a:lnTo>
                    <a:lnTo>
                      <a:pt x="20320" y="115570"/>
                    </a:lnTo>
                    <a:lnTo>
                      <a:pt x="20320" y="118110"/>
                    </a:lnTo>
                    <a:lnTo>
                      <a:pt x="16510" y="120650"/>
                    </a:lnTo>
                    <a:lnTo>
                      <a:pt x="16510" y="125730"/>
                    </a:lnTo>
                    <a:lnTo>
                      <a:pt x="16510" y="128270"/>
                    </a:lnTo>
                    <a:lnTo>
                      <a:pt x="16510" y="133350"/>
                    </a:lnTo>
                    <a:lnTo>
                      <a:pt x="13970" y="135890"/>
                    </a:lnTo>
                    <a:lnTo>
                      <a:pt x="13970" y="138430"/>
                    </a:lnTo>
                    <a:lnTo>
                      <a:pt x="13970" y="143510"/>
                    </a:lnTo>
                    <a:lnTo>
                      <a:pt x="13970" y="146050"/>
                    </a:lnTo>
                    <a:lnTo>
                      <a:pt x="10160" y="151130"/>
                    </a:lnTo>
                    <a:lnTo>
                      <a:pt x="10160" y="153670"/>
                    </a:lnTo>
                    <a:lnTo>
                      <a:pt x="10160" y="158750"/>
                    </a:lnTo>
                    <a:lnTo>
                      <a:pt x="10160" y="163830"/>
                    </a:lnTo>
                    <a:lnTo>
                      <a:pt x="10160" y="166370"/>
                    </a:lnTo>
                    <a:lnTo>
                      <a:pt x="10160" y="168910"/>
                    </a:lnTo>
                    <a:lnTo>
                      <a:pt x="10160" y="171450"/>
                    </a:lnTo>
                    <a:lnTo>
                      <a:pt x="10160" y="173990"/>
                    </a:lnTo>
                    <a:lnTo>
                      <a:pt x="10160" y="176530"/>
                    </a:lnTo>
                    <a:lnTo>
                      <a:pt x="10160" y="176530"/>
                    </a:lnTo>
                    <a:lnTo>
                      <a:pt x="10160" y="179070"/>
                    </a:lnTo>
                    <a:lnTo>
                      <a:pt x="10160" y="181610"/>
                    </a:lnTo>
                    <a:lnTo>
                      <a:pt x="13970" y="184150"/>
                    </a:lnTo>
                    <a:lnTo>
                      <a:pt x="13970" y="186690"/>
                    </a:lnTo>
                    <a:lnTo>
                      <a:pt x="13970" y="189230"/>
                    </a:lnTo>
                    <a:lnTo>
                      <a:pt x="13970" y="189230"/>
                    </a:lnTo>
                    <a:lnTo>
                      <a:pt x="13970" y="191770"/>
                    </a:lnTo>
                    <a:lnTo>
                      <a:pt x="13970" y="194310"/>
                    </a:lnTo>
                    <a:lnTo>
                      <a:pt x="13970" y="196850"/>
                    </a:lnTo>
                    <a:lnTo>
                      <a:pt x="13970" y="199390"/>
                    </a:lnTo>
                    <a:lnTo>
                      <a:pt x="16510" y="199390"/>
                    </a:lnTo>
                    <a:lnTo>
                      <a:pt x="16510" y="201930"/>
                    </a:lnTo>
                    <a:lnTo>
                      <a:pt x="16510" y="204470"/>
                    </a:lnTo>
                    <a:lnTo>
                      <a:pt x="16510" y="207010"/>
                    </a:lnTo>
                    <a:lnTo>
                      <a:pt x="16510" y="209550"/>
                    </a:lnTo>
                    <a:lnTo>
                      <a:pt x="16510" y="209550"/>
                    </a:lnTo>
                    <a:lnTo>
                      <a:pt x="20320" y="212090"/>
                    </a:lnTo>
                    <a:lnTo>
                      <a:pt x="20320" y="214630"/>
                    </a:lnTo>
                    <a:lnTo>
                      <a:pt x="20320" y="217170"/>
                    </a:lnTo>
                    <a:lnTo>
                      <a:pt x="22860" y="219710"/>
                    </a:lnTo>
                    <a:lnTo>
                      <a:pt x="22860" y="219710"/>
                    </a:lnTo>
                    <a:lnTo>
                      <a:pt x="22860" y="222250"/>
                    </a:lnTo>
                    <a:lnTo>
                      <a:pt x="22860" y="224790"/>
                    </a:lnTo>
                    <a:lnTo>
                      <a:pt x="22860" y="224790"/>
                    </a:lnTo>
                    <a:lnTo>
                      <a:pt x="26670" y="227330"/>
                    </a:lnTo>
                    <a:lnTo>
                      <a:pt x="26670" y="229870"/>
                    </a:lnTo>
                    <a:lnTo>
                      <a:pt x="26670" y="232410"/>
                    </a:lnTo>
                    <a:lnTo>
                      <a:pt x="29210" y="232410"/>
                    </a:lnTo>
                    <a:lnTo>
                      <a:pt x="29210" y="234950"/>
                    </a:lnTo>
                    <a:lnTo>
                      <a:pt x="29210" y="237490"/>
                    </a:lnTo>
                    <a:lnTo>
                      <a:pt x="33020" y="237490"/>
                    </a:lnTo>
                    <a:lnTo>
                      <a:pt x="33020" y="240030"/>
                    </a:lnTo>
                    <a:lnTo>
                      <a:pt x="36830" y="240030"/>
                    </a:lnTo>
                    <a:lnTo>
                      <a:pt x="36830" y="242570"/>
                    </a:lnTo>
                    <a:lnTo>
                      <a:pt x="36830" y="245110"/>
                    </a:lnTo>
                    <a:lnTo>
                      <a:pt x="39370" y="245110"/>
                    </a:lnTo>
                    <a:lnTo>
                      <a:pt x="39370" y="247650"/>
                    </a:lnTo>
                    <a:lnTo>
                      <a:pt x="39370" y="250190"/>
                    </a:lnTo>
                    <a:lnTo>
                      <a:pt x="43180" y="250190"/>
                    </a:lnTo>
                    <a:lnTo>
                      <a:pt x="43180" y="252730"/>
                    </a:lnTo>
                    <a:lnTo>
                      <a:pt x="45720" y="252730"/>
                    </a:lnTo>
                    <a:lnTo>
                      <a:pt x="45720" y="255270"/>
                    </a:lnTo>
                    <a:lnTo>
                      <a:pt x="49530" y="257810"/>
                    </a:lnTo>
                    <a:lnTo>
                      <a:pt x="49530" y="257810"/>
                    </a:lnTo>
                    <a:lnTo>
                      <a:pt x="52070" y="260350"/>
                    </a:lnTo>
                    <a:lnTo>
                      <a:pt x="52070" y="260350"/>
                    </a:lnTo>
                    <a:lnTo>
                      <a:pt x="55880" y="262890"/>
                    </a:lnTo>
                    <a:lnTo>
                      <a:pt x="55880" y="262890"/>
                    </a:lnTo>
                    <a:lnTo>
                      <a:pt x="59690" y="265430"/>
                    </a:lnTo>
                    <a:lnTo>
                      <a:pt x="59690" y="265430"/>
                    </a:lnTo>
                    <a:lnTo>
                      <a:pt x="62230" y="267970"/>
                    </a:lnTo>
                    <a:lnTo>
                      <a:pt x="62230" y="267970"/>
                    </a:lnTo>
                    <a:lnTo>
                      <a:pt x="66040" y="270510"/>
                    </a:lnTo>
                    <a:lnTo>
                      <a:pt x="66040" y="270510"/>
                    </a:lnTo>
                    <a:lnTo>
                      <a:pt x="68580" y="270510"/>
                    </a:lnTo>
                    <a:lnTo>
                      <a:pt x="72390" y="273050"/>
                    </a:lnTo>
                    <a:lnTo>
                      <a:pt x="72390" y="273050"/>
                    </a:lnTo>
                    <a:lnTo>
                      <a:pt x="74930" y="275590"/>
                    </a:lnTo>
                    <a:lnTo>
                      <a:pt x="74930" y="275590"/>
                    </a:lnTo>
                    <a:lnTo>
                      <a:pt x="78740" y="278130"/>
                    </a:lnTo>
                    <a:lnTo>
                      <a:pt x="82550" y="278130"/>
                    </a:lnTo>
                    <a:lnTo>
                      <a:pt x="85090" y="280670"/>
                    </a:lnTo>
                    <a:lnTo>
                      <a:pt x="85090" y="280670"/>
                    </a:lnTo>
                    <a:lnTo>
                      <a:pt x="88900" y="283210"/>
                    </a:lnTo>
                    <a:lnTo>
                      <a:pt x="91440" y="283210"/>
                    </a:lnTo>
                    <a:lnTo>
                      <a:pt x="95250" y="283210"/>
                    </a:lnTo>
                    <a:lnTo>
                      <a:pt x="97790" y="285750"/>
                    </a:lnTo>
                    <a:lnTo>
                      <a:pt x="97790" y="285750"/>
                    </a:lnTo>
                    <a:lnTo>
                      <a:pt x="101600" y="287020"/>
                    </a:lnTo>
                    <a:lnTo>
                      <a:pt x="105410" y="287020"/>
                    </a:lnTo>
                    <a:lnTo>
                      <a:pt x="107950" y="289560"/>
                    </a:lnTo>
                    <a:lnTo>
                      <a:pt x="111760" y="289560"/>
                    </a:lnTo>
                    <a:lnTo>
                      <a:pt x="111760" y="292100"/>
                    </a:lnTo>
                    <a:lnTo>
                      <a:pt x="114300" y="292100"/>
                    </a:lnTo>
                    <a:lnTo>
                      <a:pt x="118110" y="292100"/>
                    </a:lnTo>
                    <a:lnTo>
                      <a:pt x="121920" y="292100"/>
                    </a:lnTo>
                    <a:lnTo>
                      <a:pt x="121920" y="294640"/>
                    </a:lnTo>
                    <a:lnTo>
                      <a:pt x="124460" y="294640"/>
                    </a:lnTo>
                    <a:lnTo>
                      <a:pt x="128270" y="297180"/>
                    </a:lnTo>
                    <a:lnTo>
                      <a:pt x="130810" y="297180"/>
                    </a:lnTo>
                    <a:lnTo>
                      <a:pt x="134620" y="297180"/>
                    </a:lnTo>
                    <a:lnTo>
                      <a:pt x="134620" y="297180"/>
                    </a:lnTo>
                    <a:lnTo>
                      <a:pt x="137160" y="299720"/>
                    </a:lnTo>
                    <a:lnTo>
                      <a:pt x="140970" y="299720"/>
                    </a:lnTo>
                    <a:lnTo>
                      <a:pt x="144780" y="299720"/>
                    </a:lnTo>
                    <a:lnTo>
                      <a:pt x="147320" y="302260"/>
                    </a:lnTo>
                    <a:lnTo>
                      <a:pt x="147320" y="302260"/>
                    </a:lnTo>
                    <a:lnTo>
                      <a:pt x="151130" y="302260"/>
                    </a:lnTo>
                    <a:lnTo>
                      <a:pt x="153670" y="302260"/>
                    </a:lnTo>
                    <a:lnTo>
                      <a:pt x="157480" y="304800"/>
                    </a:lnTo>
                    <a:lnTo>
                      <a:pt x="157480" y="304800"/>
                    </a:lnTo>
                    <a:lnTo>
                      <a:pt x="157480" y="494030"/>
                    </a:lnTo>
                    <a:lnTo>
                      <a:pt x="157480" y="494030"/>
                    </a:lnTo>
                    <a:lnTo>
                      <a:pt x="153670" y="494030"/>
                    </a:lnTo>
                    <a:lnTo>
                      <a:pt x="151130" y="494030"/>
                    </a:lnTo>
                    <a:lnTo>
                      <a:pt x="147320" y="494030"/>
                    </a:lnTo>
                    <a:lnTo>
                      <a:pt x="147320" y="491490"/>
                    </a:lnTo>
                    <a:lnTo>
                      <a:pt x="144780" y="491490"/>
                    </a:lnTo>
                    <a:lnTo>
                      <a:pt x="140970" y="491490"/>
                    </a:lnTo>
                    <a:lnTo>
                      <a:pt x="140970" y="491490"/>
                    </a:lnTo>
                    <a:lnTo>
                      <a:pt x="137160" y="488950"/>
                    </a:lnTo>
                    <a:lnTo>
                      <a:pt x="134620" y="488950"/>
                    </a:lnTo>
                    <a:lnTo>
                      <a:pt x="134620" y="488950"/>
                    </a:lnTo>
                    <a:lnTo>
                      <a:pt x="130810" y="488950"/>
                    </a:lnTo>
                    <a:lnTo>
                      <a:pt x="128270" y="486410"/>
                    </a:lnTo>
                    <a:lnTo>
                      <a:pt x="128270" y="486410"/>
                    </a:lnTo>
                    <a:lnTo>
                      <a:pt x="124460" y="485140"/>
                    </a:lnTo>
                    <a:lnTo>
                      <a:pt x="121920" y="485140"/>
                    </a:lnTo>
                    <a:lnTo>
                      <a:pt x="121920" y="482600"/>
                    </a:lnTo>
                    <a:lnTo>
                      <a:pt x="118110" y="482600"/>
                    </a:lnTo>
                    <a:lnTo>
                      <a:pt x="118110" y="482600"/>
                    </a:lnTo>
                    <a:lnTo>
                      <a:pt x="114300" y="480060"/>
                    </a:lnTo>
                    <a:lnTo>
                      <a:pt x="111760" y="477520"/>
                    </a:lnTo>
                    <a:lnTo>
                      <a:pt x="111760" y="477520"/>
                    </a:lnTo>
                    <a:lnTo>
                      <a:pt x="107950" y="474980"/>
                    </a:lnTo>
                    <a:lnTo>
                      <a:pt x="107950" y="474980"/>
                    </a:lnTo>
                    <a:lnTo>
                      <a:pt x="105410" y="472440"/>
                    </a:lnTo>
                    <a:lnTo>
                      <a:pt x="101600" y="472440"/>
                    </a:lnTo>
                    <a:lnTo>
                      <a:pt x="101600" y="469900"/>
                    </a:lnTo>
                    <a:lnTo>
                      <a:pt x="97790" y="467360"/>
                    </a:lnTo>
                    <a:lnTo>
                      <a:pt x="97790" y="464820"/>
                    </a:lnTo>
                    <a:lnTo>
                      <a:pt x="95250" y="464820"/>
                    </a:lnTo>
                    <a:lnTo>
                      <a:pt x="95250" y="462280"/>
                    </a:lnTo>
                    <a:lnTo>
                      <a:pt x="91440" y="459740"/>
                    </a:lnTo>
                    <a:lnTo>
                      <a:pt x="91440" y="459740"/>
                    </a:lnTo>
                    <a:lnTo>
                      <a:pt x="88900" y="457200"/>
                    </a:lnTo>
                    <a:lnTo>
                      <a:pt x="88900" y="454660"/>
                    </a:lnTo>
                    <a:lnTo>
                      <a:pt x="88900" y="454660"/>
                    </a:lnTo>
                    <a:lnTo>
                      <a:pt x="85090" y="452120"/>
                    </a:lnTo>
                    <a:lnTo>
                      <a:pt x="85090" y="449580"/>
                    </a:lnTo>
                    <a:lnTo>
                      <a:pt x="85090" y="449580"/>
                    </a:lnTo>
                    <a:lnTo>
                      <a:pt x="85090" y="447040"/>
                    </a:lnTo>
                    <a:lnTo>
                      <a:pt x="82550" y="444500"/>
                    </a:lnTo>
                    <a:lnTo>
                      <a:pt x="82550" y="444500"/>
                    </a:lnTo>
                    <a:lnTo>
                      <a:pt x="82550" y="441960"/>
                    </a:lnTo>
                    <a:lnTo>
                      <a:pt x="78740" y="439420"/>
                    </a:lnTo>
                    <a:lnTo>
                      <a:pt x="78740" y="436880"/>
                    </a:lnTo>
                    <a:lnTo>
                      <a:pt x="78740" y="434340"/>
                    </a:lnTo>
                    <a:lnTo>
                      <a:pt x="74930" y="431800"/>
                    </a:lnTo>
                    <a:lnTo>
                      <a:pt x="74930" y="429260"/>
                    </a:lnTo>
                    <a:lnTo>
                      <a:pt x="74930" y="429260"/>
                    </a:lnTo>
                    <a:lnTo>
                      <a:pt x="74930" y="426720"/>
                    </a:lnTo>
                    <a:lnTo>
                      <a:pt x="72390" y="424180"/>
                    </a:lnTo>
                    <a:lnTo>
                      <a:pt x="72390" y="421640"/>
                    </a:lnTo>
                    <a:lnTo>
                      <a:pt x="72390" y="419100"/>
                    </a:lnTo>
                    <a:lnTo>
                      <a:pt x="72390" y="416560"/>
                    </a:lnTo>
                    <a:lnTo>
                      <a:pt x="72390" y="414020"/>
                    </a:lnTo>
                    <a:lnTo>
                      <a:pt x="68580" y="411480"/>
                    </a:lnTo>
                    <a:lnTo>
                      <a:pt x="68580" y="408940"/>
                    </a:lnTo>
                    <a:lnTo>
                      <a:pt x="68580" y="406400"/>
                    </a:lnTo>
                    <a:lnTo>
                      <a:pt x="68580" y="403860"/>
                    </a:lnTo>
                    <a:lnTo>
                      <a:pt x="66040" y="401320"/>
                    </a:lnTo>
                    <a:lnTo>
                      <a:pt x="66040" y="396240"/>
                    </a:lnTo>
                    <a:lnTo>
                      <a:pt x="66040" y="393700"/>
                    </a:lnTo>
                    <a:lnTo>
                      <a:pt x="66040" y="391160"/>
                    </a:lnTo>
                    <a:lnTo>
                      <a:pt x="66040" y="388620"/>
                    </a:lnTo>
                    <a:lnTo>
                      <a:pt x="0" y="401320"/>
                    </a:lnTo>
                    <a:lnTo>
                      <a:pt x="0" y="403860"/>
                    </a:lnTo>
                    <a:lnTo>
                      <a:pt x="0" y="406400"/>
                    </a:lnTo>
                    <a:lnTo>
                      <a:pt x="0" y="408940"/>
                    </a:lnTo>
                    <a:lnTo>
                      <a:pt x="0" y="411480"/>
                    </a:lnTo>
                    <a:lnTo>
                      <a:pt x="0" y="414020"/>
                    </a:lnTo>
                    <a:lnTo>
                      <a:pt x="3810" y="416560"/>
                    </a:lnTo>
                    <a:lnTo>
                      <a:pt x="3810" y="419100"/>
                    </a:lnTo>
                    <a:lnTo>
                      <a:pt x="3810" y="421640"/>
                    </a:lnTo>
                    <a:lnTo>
                      <a:pt x="3810" y="426720"/>
                    </a:lnTo>
                    <a:lnTo>
                      <a:pt x="3810" y="429260"/>
                    </a:lnTo>
                    <a:lnTo>
                      <a:pt x="3810" y="429260"/>
                    </a:lnTo>
                    <a:lnTo>
                      <a:pt x="3810" y="434340"/>
                    </a:lnTo>
                    <a:lnTo>
                      <a:pt x="6350" y="434340"/>
                    </a:lnTo>
                    <a:lnTo>
                      <a:pt x="6350" y="439420"/>
                    </a:lnTo>
                    <a:lnTo>
                      <a:pt x="6350" y="439420"/>
                    </a:lnTo>
                    <a:lnTo>
                      <a:pt x="6350" y="444500"/>
                    </a:lnTo>
                    <a:lnTo>
                      <a:pt x="10160" y="444500"/>
                    </a:lnTo>
                    <a:lnTo>
                      <a:pt x="10160" y="447040"/>
                    </a:lnTo>
                    <a:lnTo>
                      <a:pt x="10160" y="449580"/>
                    </a:lnTo>
                    <a:lnTo>
                      <a:pt x="10160" y="452120"/>
                    </a:lnTo>
                    <a:lnTo>
                      <a:pt x="13970" y="454660"/>
                    </a:lnTo>
                    <a:lnTo>
                      <a:pt x="13970" y="457200"/>
                    </a:lnTo>
                    <a:lnTo>
                      <a:pt x="13970" y="459740"/>
                    </a:lnTo>
                    <a:lnTo>
                      <a:pt x="16510" y="462280"/>
                    </a:lnTo>
                    <a:lnTo>
                      <a:pt x="16510" y="464820"/>
                    </a:lnTo>
                    <a:lnTo>
                      <a:pt x="16510" y="467360"/>
                    </a:lnTo>
                    <a:lnTo>
                      <a:pt x="20320" y="469900"/>
                    </a:lnTo>
                    <a:lnTo>
                      <a:pt x="20320" y="472440"/>
                    </a:lnTo>
                    <a:lnTo>
                      <a:pt x="22860" y="472440"/>
                    </a:lnTo>
                    <a:lnTo>
                      <a:pt x="22860" y="474980"/>
                    </a:lnTo>
                    <a:lnTo>
                      <a:pt x="22860" y="477520"/>
                    </a:lnTo>
                    <a:lnTo>
                      <a:pt x="26670" y="480060"/>
                    </a:lnTo>
                    <a:lnTo>
                      <a:pt x="26670" y="482600"/>
                    </a:lnTo>
                    <a:lnTo>
                      <a:pt x="29210" y="482600"/>
                    </a:lnTo>
                    <a:lnTo>
                      <a:pt x="29210" y="485140"/>
                    </a:lnTo>
                    <a:lnTo>
                      <a:pt x="33020" y="486410"/>
                    </a:lnTo>
                    <a:lnTo>
                      <a:pt x="33020" y="488950"/>
                    </a:lnTo>
                    <a:lnTo>
                      <a:pt x="36830" y="488950"/>
                    </a:lnTo>
                    <a:lnTo>
                      <a:pt x="36830" y="491490"/>
                    </a:lnTo>
                    <a:lnTo>
                      <a:pt x="36830" y="494030"/>
                    </a:lnTo>
                    <a:lnTo>
                      <a:pt x="39370" y="496570"/>
                    </a:lnTo>
                    <a:lnTo>
                      <a:pt x="39370" y="496570"/>
                    </a:lnTo>
                    <a:lnTo>
                      <a:pt x="43180" y="499110"/>
                    </a:lnTo>
                    <a:lnTo>
                      <a:pt x="43180" y="501650"/>
                    </a:lnTo>
                    <a:lnTo>
                      <a:pt x="45720" y="501650"/>
                    </a:lnTo>
                    <a:lnTo>
                      <a:pt x="45720" y="504190"/>
                    </a:lnTo>
                    <a:lnTo>
                      <a:pt x="49530" y="504190"/>
                    </a:lnTo>
                    <a:lnTo>
                      <a:pt x="49530" y="506730"/>
                    </a:lnTo>
                    <a:lnTo>
                      <a:pt x="52070" y="509270"/>
                    </a:lnTo>
                    <a:lnTo>
                      <a:pt x="52070" y="509270"/>
                    </a:lnTo>
                    <a:lnTo>
                      <a:pt x="55880" y="511810"/>
                    </a:lnTo>
                    <a:lnTo>
                      <a:pt x="55880" y="511810"/>
                    </a:lnTo>
                    <a:lnTo>
                      <a:pt x="59690" y="514350"/>
                    </a:lnTo>
                    <a:lnTo>
                      <a:pt x="59690" y="514350"/>
                    </a:lnTo>
                    <a:lnTo>
                      <a:pt x="62230" y="516890"/>
                    </a:lnTo>
                    <a:lnTo>
                      <a:pt x="62230" y="516890"/>
                    </a:lnTo>
                    <a:lnTo>
                      <a:pt x="66040" y="519430"/>
                    </a:lnTo>
                    <a:lnTo>
                      <a:pt x="66040" y="519430"/>
                    </a:lnTo>
                    <a:lnTo>
                      <a:pt x="68580" y="519430"/>
                    </a:lnTo>
                    <a:lnTo>
                      <a:pt x="72390" y="521970"/>
                    </a:lnTo>
                    <a:lnTo>
                      <a:pt x="72390" y="521970"/>
                    </a:lnTo>
                    <a:lnTo>
                      <a:pt x="74930" y="524510"/>
                    </a:lnTo>
                    <a:lnTo>
                      <a:pt x="74930" y="524510"/>
                    </a:lnTo>
                    <a:lnTo>
                      <a:pt x="78740" y="524510"/>
                    </a:lnTo>
                    <a:lnTo>
                      <a:pt x="82550" y="527050"/>
                    </a:lnTo>
                    <a:lnTo>
                      <a:pt x="82550" y="527050"/>
                    </a:lnTo>
                    <a:lnTo>
                      <a:pt x="85090" y="527050"/>
                    </a:lnTo>
                    <a:lnTo>
                      <a:pt x="85090" y="529590"/>
                    </a:lnTo>
                    <a:lnTo>
                      <a:pt x="88900" y="529590"/>
                    </a:lnTo>
                    <a:lnTo>
                      <a:pt x="91440" y="529590"/>
                    </a:lnTo>
                    <a:lnTo>
                      <a:pt x="91440" y="532130"/>
                    </a:lnTo>
                    <a:lnTo>
                      <a:pt x="95250" y="532130"/>
                    </a:lnTo>
                    <a:lnTo>
                      <a:pt x="97790" y="532130"/>
                    </a:lnTo>
                    <a:lnTo>
                      <a:pt x="97790" y="534670"/>
                    </a:lnTo>
                    <a:lnTo>
                      <a:pt x="101600" y="534670"/>
                    </a:lnTo>
                    <a:lnTo>
                      <a:pt x="105410" y="534670"/>
                    </a:lnTo>
                    <a:lnTo>
                      <a:pt x="107950" y="534670"/>
                    </a:lnTo>
                    <a:lnTo>
                      <a:pt x="107950" y="537210"/>
                    </a:lnTo>
                    <a:lnTo>
                      <a:pt x="111760" y="537210"/>
                    </a:lnTo>
                    <a:lnTo>
                      <a:pt x="114300" y="537210"/>
                    </a:lnTo>
                    <a:lnTo>
                      <a:pt x="118110" y="537210"/>
                    </a:lnTo>
                    <a:lnTo>
                      <a:pt x="118110" y="539750"/>
                    </a:lnTo>
                    <a:lnTo>
                      <a:pt x="121920" y="539750"/>
                    </a:lnTo>
                    <a:lnTo>
                      <a:pt x="124460" y="539750"/>
                    </a:lnTo>
                    <a:lnTo>
                      <a:pt x="128270" y="539750"/>
                    </a:lnTo>
                    <a:lnTo>
                      <a:pt x="130810" y="542290"/>
                    </a:lnTo>
                    <a:lnTo>
                      <a:pt x="130810" y="542290"/>
                    </a:lnTo>
                    <a:lnTo>
                      <a:pt x="134620" y="542290"/>
                    </a:lnTo>
                    <a:lnTo>
                      <a:pt x="137160" y="542290"/>
                    </a:lnTo>
                    <a:lnTo>
                      <a:pt x="140970" y="542290"/>
                    </a:lnTo>
                    <a:lnTo>
                      <a:pt x="144780" y="542290"/>
                    </a:lnTo>
                    <a:lnTo>
                      <a:pt x="147320" y="544830"/>
                    </a:lnTo>
                    <a:lnTo>
                      <a:pt x="147320" y="544830"/>
                    </a:lnTo>
                    <a:lnTo>
                      <a:pt x="153670" y="544830"/>
                    </a:lnTo>
                    <a:lnTo>
                      <a:pt x="153670" y="544830"/>
                    </a:lnTo>
                    <a:lnTo>
                      <a:pt x="157480" y="5448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1684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457200" y="4932680"/>
                <a:ext cx="82551" cy="163831"/>
              </a:xfrm>
              <a:custGeom>
                <a:avLst/>
                <a:gdLst/>
                <a:ahLst/>
                <a:cxnLst/>
                <a:rect l="0" t="0" r="0" b="0"/>
                <a:pathLst>
                  <a:path w="82551" h="163831">
                    <a:moveTo>
                      <a:pt x="82550" y="0"/>
                    </a:moveTo>
                    <a:lnTo>
                      <a:pt x="82550" y="163830"/>
                    </a:lnTo>
                    <a:lnTo>
                      <a:pt x="82550" y="163830"/>
                    </a:lnTo>
                    <a:lnTo>
                      <a:pt x="78740" y="163830"/>
                    </a:lnTo>
                    <a:lnTo>
                      <a:pt x="76200" y="163830"/>
                    </a:lnTo>
                    <a:lnTo>
                      <a:pt x="72390" y="161290"/>
                    </a:lnTo>
                    <a:lnTo>
                      <a:pt x="69850" y="161290"/>
                    </a:lnTo>
                    <a:lnTo>
                      <a:pt x="69850" y="158750"/>
                    </a:lnTo>
                    <a:lnTo>
                      <a:pt x="66040" y="158750"/>
                    </a:lnTo>
                    <a:lnTo>
                      <a:pt x="62230" y="158750"/>
                    </a:lnTo>
                    <a:lnTo>
                      <a:pt x="59690" y="158750"/>
                    </a:lnTo>
                    <a:lnTo>
                      <a:pt x="59690" y="156210"/>
                    </a:lnTo>
                    <a:lnTo>
                      <a:pt x="55880" y="156210"/>
                    </a:lnTo>
                    <a:lnTo>
                      <a:pt x="53340" y="153670"/>
                    </a:lnTo>
                    <a:lnTo>
                      <a:pt x="53340" y="153670"/>
                    </a:lnTo>
                    <a:lnTo>
                      <a:pt x="49530" y="153670"/>
                    </a:lnTo>
                    <a:lnTo>
                      <a:pt x="46990" y="151130"/>
                    </a:lnTo>
                    <a:lnTo>
                      <a:pt x="46990" y="151130"/>
                    </a:lnTo>
                    <a:lnTo>
                      <a:pt x="43180" y="151130"/>
                    </a:lnTo>
                    <a:lnTo>
                      <a:pt x="43180" y="148590"/>
                    </a:lnTo>
                    <a:lnTo>
                      <a:pt x="39370" y="148590"/>
                    </a:lnTo>
                    <a:lnTo>
                      <a:pt x="36830" y="146050"/>
                    </a:lnTo>
                    <a:lnTo>
                      <a:pt x="36830" y="146050"/>
                    </a:lnTo>
                    <a:lnTo>
                      <a:pt x="33020" y="143510"/>
                    </a:lnTo>
                    <a:lnTo>
                      <a:pt x="33020" y="143510"/>
                    </a:lnTo>
                    <a:lnTo>
                      <a:pt x="30480" y="143510"/>
                    </a:lnTo>
                    <a:lnTo>
                      <a:pt x="30480" y="140970"/>
                    </a:lnTo>
                    <a:lnTo>
                      <a:pt x="26670" y="138430"/>
                    </a:lnTo>
                    <a:lnTo>
                      <a:pt x="26670" y="138430"/>
                    </a:lnTo>
                    <a:lnTo>
                      <a:pt x="22860" y="138430"/>
                    </a:lnTo>
                    <a:lnTo>
                      <a:pt x="22860" y="135890"/>
                    </a:lnTo>
                    <a:lnTo>
                      <a:pt x="22860" y="133350"/>
                    </a:lnTo>
                    <a:lnTo>
                      <a:pt x="20320" y="133350"/>
                    </a:lnTo>
                    <a:lnTo>
                      <a:pt x="20320" y="133350"/>
                    </a:lnTo>
                    <a:lnTo>
                      <a:pt x="20320" y="130810"/>
                    </a:lnTo>
                    <a:lnTo>
                      <a:pt x="16510" y="128270"/>
                    </a:lnTo>
                    <a:lnTo>
                      <a:pt x="16510" y="128270"/>
                    </a:lnTo>
                    <a:lnTo>
                      <a:pt x="16510" y="125730"/>
                    </a:lnTo>
                    <a:lnTo>
                      <a:pt x="13970" y="125730"/>
                    </a:lnTo>
                    <a:lnTo>
                      <a:pt x="13970" y="125730"/>
                    </a:lnTo>
                    <a:lnTo>
                      <a:pt x="13970" y="123190"/>
                    </a:lnTo>
                    <a:lnTo>
                      <a:pt x="10160" y="120650"/>
                    </a:lnTo>
                    <a:lnTo>
                      <a:pt x="10160" y="118110"/>
                    </a:lnTo>
                    <a:lnTo>
                      <a:pt x="10160" y="118110"/>
                    </a:lnTo>
                    <a:lnTo>
                      <a:pt x="10160" y="115570"/>
                    </a:lnTo>
                    <a:lnTo>
                      <a:pt x="10160" y="115570"/>
                    </a:lnTo>
                    <a:lnTo>
                      <a:pt x="7620" y="113030"/>
                    </a:lnTo>
                    <a:lnTo>
                      <a:pt x="7620" y="113030"/>
                    </a:lnTo>
                    <a:lnTo>
                      <a:pt x="7620" y="110490"/>
                    </a:lnTo>
                    <a:lnTo>
                      <a:pt x="7620" y="107950"/>
                    </a:lnTo>
                    <a:lnTo>
                      <a:pt x="3810" y="107950"/>
                    </a:lnTo>
                    <a:lnTo>
                      <a:pt x="3810" y="105410"/>
                    </a:lnTo>
                    <a:lnTo>
                      <a:pt x="3810" y="102870"/>
                    </a:lnTo>
                    <a:lnTo>
                      <a:pt x="3810" y="102870"/>
                    </a:lnTo>
                    <a:lnTo>
                      <a:pt x="3810" y="100330"/>
                    </a:lnTo>
                    <a:lnTo>
                      <a:pt x="3810" y="97790"/>
                    </a:lnTo>
                    <a:lnTo>
                      <a:pt x="3810" y="97790"/>
                    </a:lnTo>
                    <a:lnTo>
                      <a:pt x="3810" y="95250"/>
                    </a:lnTo>
                    <a:lnTo>
                      <a:pt x="3810" y="92710"/>
                    </a:lnTo>
                    <a:lnTo>
                      <a:pt x="0" y="90170"/>
                    </a:lnTo>
                    <a:lnTo>
                      <a:pt x="0" y="90170"/>
                    </a:lnTo>
                    <a:lnTo>
                      <a:pt x="0" y="87630"/>
                    </a:lnTo>
                    <a:lnTo>
                      <a:pt x="0" y="85090"/>
                    </a:lnTo>
                    <a:lnTo>
                      <a:pt x="0" y="85090"/>
                    </a:lnTo>
                    <a:lnTo>
                      <a:pt x="0" y="82550"/>
                    </a:lnTo>
                    <a:lnTo>
                      <a:pt x="0" y="80010"/>
                    </a:lnTo>
                    <a:lnTo>
                      <a:pt x="0" y="77470"/>
                    </a:lnTo>
                    <a:lnTo>
                      <a:pt x="0" y="77470"/>
                    </a:lnTo>
                    <a:lnTo>
                      <a:pt x="0" y="74930"/>
                    </a:lnTo>
                    <a:lnTo>
                      <a:pt x="0" y="72390"/>
                    </a:lnTo>
                    <a:lnTo>
                      <a:pt x="0" y="72390"/>
                    </a:lnTo>
                    <a:lnTo>
                      <a:pt x="0" y="69850"/>
                    </a:lnTo>
                    <a:lnTo>
                      <a:pt x="3810" y="67310"/>
                    </a:lnTo>
                    <a:lnTo>
                      <a:pt x="3810" y="64770"/>
                    </a:lnTo>
                    <a:lnTo>
                      <a:pt x="3810" y="62230"/>
                    </a:lnTo>
                    <a:lnTo>
                      <a:pt x="3810" y="62230"/>
                    </a:lnTo>
                    <a:lnTo>
                      <a:pt x="3810" y="59690"/>
                    </a:lnTo>
                    <a:lnTo>
                      <a:pt x="3810" y="57150"/>
                    </a:lnTo>
                    <a:lnTo>
                      <a:pt x="3810" y="57150"/>
                    </a:lnTo>
                    <a:lnTo>
                      <a:pt x="3810" y="54610"/>
                    </a:lnTo>
                    <a:lnTo>
                      <a:pt x="7620" y="52070"/>
                    </a:lnTo>
                    <a:lnTo>
                      <a:pt x="7620" y="52070"/>
                    </a:lnTo>
                    <a:lnTo>
                      <a:pt x="7620" y="49530"/>
                    </a:lnTo>
                    <a:lnTo>
                      <a:pt x="7620" y="46990"/>
                    </a:lnTo>
                    <a:lnTo>
                      <a:pt x="10160" y="46990"/>
                    </a:lnTo>
                    <a:lnTo>
                      <a:pt x="10160" y="44450"/>
                    </a:lnTo>
                    <a:lnTo>
                      <a:pt x="10160" y="41910"/>
                    </a:lnTo>
                    <a:lnTo>
                      <a:pt x="10160" y="41910"/>
                    </a:lnTo>
                    <a:lnTo>
                      <a:pt x="13970" y="39370"/>
                    </a:lnTo>
                    <a:lnTo>
                      <a:pt x="13970" y="39370"/>
                    </a:lnTo>
                    <a:lnTo>
                      <a:pt x="13970" y="36830"/>
                    </a:lnTo>
                    <a:lnTo>
                      <a:pt x="16510" y="34290"/>
                    </a:lnTo>
                    <a:lnTo>
                      <a:pt x="16510" y="34290"/>
                    </a:lnTo>
                    <a:lnTo>
                      <a:pt x="16510" y="31750"/>
                    </a:lnTo>
                    <a:lnTo>
                      <a:pt x="20320" y="31750"/>
                    </a:lnTo>
                    <a:lnTo>
                      <a:pt x="20320" y="29210"/>
                    </a:lnTo>
                    <a:lnTo>
                      <a:pt x="22860" y="29210"/>
                    </a:lnTo>
                    <a:lnTo>
                      <a:pt x="22860" y="26670"/>
                    </a:lnTo>
                    <a:lnTo>
                      <a:pt x="22860" y="24130"/>
                    </a:lnTo>
                    <a:lnTo>
                      <a:pt x="26670" y="24130"/>
                    </a:lnTo>
                    <a:lnTo>
                      <a:pt x="26670" y="21590"/>
                    </a:lnTo>
                    <a:lnTo>
                      <a:pt x="30480" y="21590"/>
                    </a:lnTo>
                    <a:lnTo>
                      <a:pt x="30480" y="19050"/>
                    </a:lnTo>
                    <a:lnTo>
                      <a:pt x="33020" y="19050"/>
                    </a:lnTo>
                    <a:lnTo>
                      <a:pt x="33020" y="16510"/>
                    </a:lnTo>
                    <a:lnTo>
                      <a:pt x="36830" y="16510"/>
                    </a:lnTo>
                    <a:lnTo>
                      <a:pt x="36830" y="13970"/>
                    </a:lnTo>
                    <a:lnTo>
                      <a:pt x="39370" y="13970"/>
                    </a:lnTo>
                    <a:lnTo>
                      <a:pt x="39370" y="11430"/>
                    </a:lnTo>
                    <a:lnTo>
                      <a:pt x="43180" y="11430"/>
                    </a:lnTo>
                    <a:lnTo>
                      <a:pt x="43180" y="11430"/>
                    </a:lnTo>
                    <a:lnTo>
                      <a:pt x="46990" y="8890"/>
                    </a:lnTo>
                    <a:lnTo>
                      <a:pt x="46990" y="8890"/>
                    </a:lnTo>
                    <a:lnTo>
                      <a:pt x="49530" y="8890"/>
                    </a:lnTo>
                    <a:lnTo>
                      <a:pt x="53340" y="6350"/>
                    </a:lnTo>
                    <a:lnTo>
                      <a:pt x="53340" y="6350"/>
                    </a:lnTo>
                    <a:lnTo>
                      <a:pt x="55880" y="5080"/>
                    </a:lnTo>
                    <a:lnTo>
                      <a:pt x="55880" y="5080"/>
                    </a:lnTo>
                    <a:lnTo>
                      <a:pt x="59690" y="5080"/>
                    </a:lnTo>
                    <a:lnTo>
                      <a:pt x="59690" y="5080"/>
                    </a:lnTo>
                    <a:lnTo>
                      <a:pt x="62230" y="2540"/>
                    </a:lnTo>
                    <a:lnTo>
                      <a:pt x="66040" y="2540"/>
                    </a:lnTo>
                    <a:lnTo>
                      <a:pt x="69850" y="2540"/>
                    </a:lnTo>
                    <a:lnTo>
                      <a:pt x="69850" y="2540"/>
                    </a:lnTo>
                    <a:lnTo>
                      <a:pt x="72390" y="0"/>
                    </a:lnTo>
                    <a:lnTo>
                      <a:pt x="72390" y="0"/>
                    </a:lnTo>
                    <a:lnTo>
                      <a:pt x="76200" y="0"/>
                    </a:lnTo>
                    <a:lnTo>
                      <a:pt x="78740" y="0"/>
                    </a:lnTo>
                    <a:lnTo>
                      <a:pt x="8255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1684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79120" y="5163820"/>
                <a:ext cx="88012" cy="182754"/>
              </a:xfrm>
              <a:custGeom>
                <a:avLst/>
                <a:gdLst/>
                <a:ahLst/>
                <a:cxnLst/>
                <a:rect l="0" t="0" r="0" b="0"/>
                <a:pathLst>
                  <a:path w="88012" h="182754">
                    <a:moveTo>
                      <a:pt x="0" y="182753"/>
                    </a:moveTo>
                    <a:lnTo>
                      <a:pt x="0" y="0"/>
                    </a:lnTo>
                    <a:lnTo>
                      <a:pt x="3302" y="1016"/>
                    </a:lnTo>
                    <a:lnTo>
                      <a:pt x="6604" y="2032"/>
                    </a:lnTo>
                    <a:lnTo>
                      <a:pt x="9779" y="3048"/>
                    </a:lnTo>
                    <a:lnTo>
                      <a:pt x="12827" y="3937"/>
                    </a:lnTo>
                    <a:lnTo>
                      <a:pt x="15748" y="4953"/>
                    </a:lnTo>
                    <a:lnTo>
                      <a:pt x="18669" y="5969"/>
                    </a:lnTo>
                    <a:lnTo>
                      <a:pt x="21336" y="6985"/>
                    </a:lnTo>
                    <a:lnTo>
                      <a:pt x="24511" y="8001"/>
                    </a:lnTo>
                    <a:lnTo>
                      <a:pt x="27178" y="9017"/>
                    </a:lnTo>
                    <a:lnTo>
                      <a:pt x="29845" y="10033"/>
                    </a:lnTo>
                    <a:lnTo>
                      <a:pt x="32131" y="11303"/>
                    </a:lnTo>
                    <a:lnTo>
                      <a:pt x="34671" y="12319"/>
                    </a:lnTo>
                    <a:lnTo>
                      <a:pt x="36957" y="13335"/>
                    </a:lnTo>
                    <a:lnTo>
                      <a:pt x="39243" y="14351"/>
                    </a:lnTo>
                    <a:lnTo>
                      <a:pt x="41529" y="15621"/>
                    </a:lnTo>
                    <a:lnTo>
                      <a:pt x="44196" y="16637"/>
                    </a:lnTo>
                    <a:lnTo>
                      <a:pt x="46101" y="17653"/>
                    </a:lnTo>
                    <a:lnTo>
                      <a:pt x="48133" y="19177"/>
                    </a:lnTo>
                    <a:lnTo>
                      <a:pt x="50419" y="20193"/>
                    </a:lnTo>
                    <a:lnTo>
                      <a:pt x="52324" y="21209"/>
                    </a:lnTo>
                    <a:lnTo>
                      <a:pt x="53975" y="22479"/>
                    </a:lnTo>
                    <a:lnTo>
                      <a:pt x="56007" y="23749"/>
                    </a:lnTo>
                    <a:lnTo>
                      <a:pt x="57658" y="24638"/>
                    </a:lnTo>
                    <a:lnTo>
                      <a:pt x="59182" y="25654"/>
                    </a:lnTo>
                    <a:lnTo>
                      <a:pt x="61214" y="26924"/>
                    </a:lnTo>
                    <a:lnTo>
                      <a:pt x="62484" y="28194"/>
                    </a:lnTo>
                    <a:lnTo>
                      <a:pt x="64135" y="29210"/>
                    </a:lnTo>
                    <a:lnTo>
                      <a:pt x="65405" y="30734"/>
                    </a:lnTo>
                    <a:lnTo>
                      <a:pt x="66802" y="31750"/>
                    </a:lnTo>
                    <a:lnTo>
                      <a:pt x="68072" y="33020"/>
                    </a:lnTo>
                    <a:lnTo>
                      <a:pt x="69342" y="34290"/>
                    </a:lnTo>
                    <a:lnTo>
                      <a:pt x="70739" y="35560"/>
                    </a:lnTo>
                    <a:lnTo>
                      <a:pt x="71374" y="36830"/>
                    </a:lnTo>
                    <a:lnTo>
                      <a:pt x="72644" y="38100"/>
                    </a:lnTo>
                    <a:lnTo>
                      <a:pt x="73279" y="39370"/>
                    </a:lnTo>
                    <a:lnTo>
                      <a:pt x="74676" y="40640"/>
                    </a:lnTo>
                    <a:lnTo>
                      <a:pt x="75565" y="42164"/>
                    </a:lnTo>
                    <a:lnTo>
                      <a:pt x="76200" y="43434"/>
                    </a:lnTo>
                    <a:lnTo>
                      <a:pt x="77216" y="44577"/>
                    </a:lnTo>
                    <a:lnTo>
                      <a:pt x="78232" y="46355"/>
                    </a:lnTo>
                    <a:lnTo>
                      <a:pt x="78867" y="47625"/>
                    </a:lnTo>
                    <a:lnTo>
                      <a:pt x="79502" y="49149"/>
                    </a:lnTo>
                    <a:lnTo>
                      <a:pt x="80518" y="50673"/>
                    </a:lnTo>
                    <a:lnTo>
                      <a:pt x="81153" y="52197"/>
                    </a:lnTo>
                    <a:lnTo>
                      <a:pt x="81788" y="53975"/>
                    </a:lnTo>
                    <a:lnTo>
                      <a:pt x="82169" y="55245"/>
                    </a:lnTo>
                    <a:lnTo>
                      <a:pt x="83185" y="56769"/>
                    </a:lnTo>
                    <a:lnTo>
                      <a:pt x="83439" y="58547"/>
                    </a:lnTo>
                    <a:lnTo>
                      <a:pt x="84074" y="60325"/>
                    </a:lnTo>
                    <a:lnTo>
                      <a:pt x="84709" y="62103"/>
                    </a:lnTo>
                    <a:lnTo>
                      <a:pt x="85090" y="63627"/>
                    </a:lnTo>
                    <a:lnTo>
                      <a:pt x="85471" y="65532"/>
                    </a:lnTo>
                    <a:lnTo>
                      <a:pt x="85725" y="67056"/>
                    </a:lnTo>
                    <a:lnTo>
                      <a:pt x="86360" y="69088"/>
                    </a:lnTo>
                    <a:lnTo>
                      <a:pt x="86741" y="70612"/>
                    </a:lnTo>
                    <a:lnTo>
                      <a:pt x="86995" y="72390"/>
                    </a:lnTo>
                    <a:lnTo>
                      <a:pt x="87376" y="74422"/>
                    </a:lnTo>
                    <a:lnTo>
                      <a:pt x="87376" y="76454"/>
                    </a:lnTo>
                    <a:lnTo>
                      <a:pt x="87757" y="78232"/>
                    </a:lnTo>
                    <a:lnTo>
                      <a:pt x="87757" y="80010"/>
                    </a:lnTo>
                    <a:lnTo>
                      <a:pt x="87757" y="82042"/>
                    </a:lnTo>
                    <a:lnTo>
                      <a:pt x="87757" y="83947"/>
                    </a:lnTo>
                    <a:lnTo>
                      <a:pt x="87757" y="85979"/>
                    </a:lnTo>
                    <a:lnTo>
                      <a:pt x="88011" y="88011"/>
                    </a:lnTo>
                    <a:lnTo>
                      <a:pt x="87757" y="90551"/>
                    </a:lnTo>
                    <a:lnTo>
                      <a:pt x="87757" y="92583"/>
                    </a:lnTo>
                    <a:lnTo>
                      <a:pt x="87757" y="95123"/>
                    </a:lnTo>
                    <a:lnTo>
                      <a:pt x="87757" y="97663"/>
                    </a:lnTo>
                    <a:lnTo>
                      <a:pt x="87376" y="99695"/>
                    </a:lnTo>
                    <a:lnTo>
                      <a:pt x="86995" y="101981"/>
                    </a:lnTo>
                    <a:lnTo>
                      <a:pt x="86741" y="104394"/>
                    </a:lnTo>
                    <a:lnTo>
                      <a:pt x="86360" y="106426"/>
                    </a:lnTo>
                    <a:lnTo>
                      <a:pt x="86106" y="108458"/>
                    </a:lnTo>
                    <a:lnTo>
                      <a:pt x="85471" y="110744"/>
                    </a:lnTo>
                    <a:lnTo>
                      <a:pt x="85090" y="113030"/>
                    </a:lnTo>
                    <a:lnTo>
                      <a:pt x="84709" y="115062"/>
                    </a:lnTo>
                    <a:lnTo>
                      <a:pt x="83820" y="117348"/>
                    </a:lnTo>
                    <a:lnTo>
                      <a:pt x="83185" y="119380"/>
                    </a:lnTo>
                    <a:lnTo>
                      <a:pt x="82423" y="121412"/>
                    </a:lnTo>
                    <a:lnTo>
                      <a:pt x="81788" y="123444"/>
                    </a:lnTo>
                    <a:lnTo>
                      <a:pt x="81153" y="125349"/>
                    </a:lnTo>
                    <a:lnTo>
                      <a:pt x="80137" y="127381"/>
                    </a:lnTo>
                    <a:lnTo>
                      <a:pt x="79248" y="129413"/>
                    </a:lnTo>
                    <a:lnTo>
                      <a:pt x="78232" y="131191"/>
                    </a:lnTo>
                    <a:lnTo>
                      <a:pt x="77216" y="133223"/>
                    </a:lnTo>
                    <a:lnTo>
                      <a:pt x="76200" y="135001"/>
                    </a:lnTo>
                    <a:lnTo>
                      <a:pt x="75311" y="137033"/>
                    </a:lnTo>
                    <a:lnTo>
                      <a:pt x="73914" y="138811"/>
                    </a:lnTo>
                    <a:lnTo>
                      <a:pt x="73025" y="140589"/>
                    </a:lnTo>
                    <a:lnTo>
                      <a:pt x="71374" y="142367"/>
                    </a:lnTo>
                    <a:lnTo>
                      <a:pt x="70358" y="144272"/>
                    </a:lnTo>
                    <a:lnTo>
                      <a:pt x="68707" y="145796"/>
                    </a:lnTo>
                    <a:lnTo>
                      <a:pt x="67691" y="147320"/>
                    </a:lnTo>
                    <a:lnTo>
                      <a:pt x="66167" y="149352"/>
                    </a:lnTo>
                    <a:lnTo>
                      <a:pt x="64770" y="150876"/>
                    </a:lnTo>
                    <a:lnTo>
                      <a:pt x="63119" y="152654"/>
                    </a:lnTo>
                    <a:lnTo>
                      <a:pt x="61595" y="154178"/>
                    </a:lnTo>
                    <a:lnTo>
                      <a:pt x="59944" y="155702"/>
                    </a:lnTo>
                    <a:lnTo>
                      <a:pt x="58293" y="157226"/>
                    </a:lnTo>
                    <a:lnTo>
                      <a:pt x="56642" y="158750"/>
                    </a:lnTo>
                    <a:lnTo>
                      <a:pt x="54991" y="160274"/>
                    </a:lnTo>
                    <a:lnTo>
                      <a:pt x="53340" y="161544"/>
                    </a:lnTo>
                    <a:lnTo>
                      <a:pt x="51689" y="162814"/>
                    </a:lnTo>
                    <a:lnTo>
                      <a:pt x="49784" y="164211"/>
                    </a:lnTo>
                    <a:lnTo>
                      <a:pt x="47752" y="165481"/>
                    </a:lnTo>
                    <a:lnTo>
                      <a:pt x="46101" y="166497"/>
                    </a:lnTo>
                    <a:lnTo>
                      <a:pt x="44577" y="168021"/>
                    </a:lnTo>
                    <a:lnTo>
                      <a:pt x="42545" y="169037"/>
                    </a:lnTo>
                    <a:lnTo>
                      <a:pt x="40640" y="170053"/>
                    </a:lnTo>
                    <a:lnTo>
                      <a:pt x="38989" y="171323"/>
                    </a:lnTo>
                    <a:lnTo>
                      <a:pt x="36703" y="172339"/>
                    </a:lnTo>
                    <a:lnTo>
                      <a:pt x="35052" y="173101"/>
                    </a:lnTo>
                    <a:lnTo>
                      <a:pt x="33020" y="174371"/>
                    </a:lnTo>
                    <a:lnTo>
                      <a:pt x="30734" y="175133"/>
                    </a:lnTo>
                    <a:lnTo>
                      <a:pt x="28829" y="175895"/>
                    </a:lnTo>
                    <a:lnTo>
                      <a:pt x="26797" y="176657"/>
                    </a:lnTo>
                    <a:lnTo>
                      <a:pt x="24511" y="177419"/>
                    </a:lnTo>
                    <a:lnTo>
                      <a:pt x="22606" y="177927"/>
                    </a:lnTo>
                    <a:lnTo>
                      <a:pt x="20574" y="178943"/>
                    </a:lnTo>
                    <a:lnTo>
                      <a:pt x="18288" y="179451"/>
                    </a:lnTo>
                    <a:lnTo>
                      <a:pt x="16002" y="179959"/>
                    </a:lnTo>
                    <a:lnTo>
                      <a:pt x="13716" y="180467"/>
                    </a:lnTo>
                    <a:lnTo>
                      <a:pt x="11811" y="180975"/>
                    </a:lnTo>
                    <a:lnTo>
                      <a:pt x="9525" y="181483"/>
                    </a:lnTo>
                    <a:lnTo>
                      <a:pt x="7239" y="181991"/>
                    </a:lnTo>
                    <a:lnTo>
                      <a:pt x="4572" y="182245"/>
                    </a:lnTo>
                    <a:lnTo>
                      <a:pt x="2286" y="182499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25400" cap="flat" cmpd="sng" algn="ctr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50" y="4775200"/>
              <a:ext cx="758825" cy="75882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5572760" y="6023036"/>
            <a:ext cx="44450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8B"/>
                </a:solidFill>
                <a:latin typeface="Calibri - 21"/>
              </a:rPr>
              <a:t>Jennifer Glueck</a:t>
            </a:r>
          </a:p>
          <a:p>
            <a:r>
              <a:rPr lang="en-US" sz="2000" dirty="0" smtClean="0">
                <a:solidFill>
                  <a:srgbClr val="00008B"/>
                </a:solidFill>
                <a:latin typeface="Calibri - 21"/>
              </a:rPr>
              <a:t>Madison Elementary School District</a:t>
            </a:r>
          </a:p>
          <a:p>
            <a:r>
              <a:rPr lang="en-US" sz="2000" dirty="0" smtClean="0">
                <a:solidFill>
                  <a:srgbClr val="00008B"/>
                </a:solidFill>
                <a:latin typeface="Calibri - 21"/>
              </a:rPr>
              <a:t>Phoenix, Arizona, U.S.A.</a:t>
            </a:r>
          </a:p>
          <a:p>
            <a:r>
              <a:rPr lang="en-US" sz="2000" dirty="0" smtClean="0">
                <a:solidFill>
                  <a:srgbClr val="00008B"/>
                </a:solidFill>
                <a:latin typeface="Calibri - 21"/>
              </a:rPr>
              <a:t>jglueck@msd38.org</a:t>
            </a:r>
            <a:endParaRPr lang="en-US" sz="2000" dirty="0">
              <a:solidFill>
                <a:srgbClr val="00008B"/>
              </a:solidFill>
              <a:latin typeface="Calibri - 21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14" y="476250"/>
            <a:ext cx="66675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 - 28"/>
              </a:rPr>
              <a:t>This product is meant for use in any classroom in which it will enrich the learning and the lives of children and may be freely shared among educators.</a:t>
            </a:r>
            <a:endParaRPr lang="en-US" sz="2800" dirty="0">
              <a:solidFill>
                <a:srgbClr val="000000"/>
              </a:solidFill>
              <a:latin typeface="Calibri - 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562" y="6023036"/>
            <a:ext cx="4493260" cy="163121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8B0000"/>
                </a:solidFill>
                <a:latin typeface="Calibri - 21"/>
              </a:rPr>
              <a:t>This product is not meant to be reproduced and/or sold in whole or </a:t>
            </a:r>
          </a:p>
          <a:p>
            <a:r>
              <a:rPr lang="en-US" sz="2000" dirty="0" smtClean="0">
                <a:solidFill>
                  <a:srgbClr val="8B0000"/>
                </a:solidFill>
                <a:latin typeface="Calibri - 21"/>
              </a:rPr>
              <a:t>in part without the permission of the author, please contact me for further information.</a:t>
            </a:r>
            <a:endParaRPr lang="en-US" sz="2000" dirty="0">
              <a:solidFill>
                <a:srgbClr val="8B0000"/>
              </a:solidFill>
              <a:latin typeface="Calibri - 21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4" y="76200"/>
            <a:ext cx="2778760" cy="3010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687770" y="3080124"/>
            <a:ext cx="772287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 - 28"/>
              </a:rPr>
              <a:t>Thank you for downloading this item.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 - 28"/>
              </a:rPr>
              <a:t>If you like this, or any of my other products, please leave some feedback for me.</a:t>
            </a:r>
            <a:endParaRPr lang="en-US" sz="2800" b="1" dirty="0">
              <a:solidFill>
                <a:srgbClr val="FF0000"/>
              </a:solidFill>
              <a:latin typeface="Calibri - 28"/>
            </a:endParaRPr>
          </a:p>
        </p:txBody>
      </p:sp>
      <p:sp>
        <p:nvSpPr>
          <p:cNvPr id="14" name="TextBox 13">
            <a:hlinkClick r:id="rId4"/>
          </p:cNvPr>
          <p:cNvSpPr txBox="1"/>
          <p:nvPr/>
        </p:nvSpPr>
        <p:spPr>
          <a:xfrm>
            <a:off x="1321040" y="4489510"/>
            <a:ext cx="71882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Calibri - 21"/>
              </a:rPr>
              <a:t>http://www.teacherspayteachers.com/Store/Jennifer-Glueck</a:t>
            </a:r>
            <a:endParaRPr lang="en-US" sz="2000">
              <a:solidFill>
                <a:srgbClr val="0000FF"/>
              </a:solidFill>
              <a:latin typeface="Calibri - 21"/>
            </a:endParaRPr>
          </a:p>
        </p:txBody>
      </p:sp>
    </p:spTree>
    <p:extLst>
      <p:ext uri="{BB962C8B-B14F-4D97-AF65-F5344CB8AC3E}">
        <p14:creationId xmlns:p14="http://schemas.microsoft.com/office/powerpoint/2010/main" val="37502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37810"/>
            <a:ext cx="96393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 - 36"/>
              </a:rPr>
              <a:t>What do I know about the other words in the sentence?</a:t>
            </a:r>
            <a:endParaRPr lang="en-US" sz="2800" b="1" dirty="0">
              <a:solidFill>
                <a:srgbClr val="000000"/>
              </a:solidFill>
              <a:latin typeface="Calibri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3300"/>
            <a:ext cx="8459978" cy="92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79400" y="2305050"/>
            <a:ext cx="96393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 - 33"/>
              </a:rPr>
              <a:t>The </a:t>
            </a:r>
            <a:r>
              <a:rPr lang="en-US" sz="3200" b="1" i="1" u="sng" dirty="0" smtClean="0">
                <a:solidFill>
                  <a:srgbClr val="0000FF"/>
                </a:solidFill>
                <a:latin typeface="Calibri - 33"/>
              </a:rPr>
              <a:t>cat</a:t>
            </a:r>
            <a:r>
              <a:rPr lang="en-US" sz="3200" b="1" i="1" dirty="0" smtClean="0">
                <a:solidFill>
                  <a:srgbClr val="0000FF"/>
                </a:solidFill>
                <a:latin typeface="Calibri - 33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 - 33"/>
              </a:rPr>
              <a:t>ran after the </a:t>
            </a:r>
            <a:r>
              <a:rPr lang="en-US" sz="3200" b="1" i="1" u="sng" dirty="0" smtClean="0">
                <a:solidFill>
                  <a:srgbClr val="0000FF"/>
                </a:solidFill>
                <a:latin typeface="Calibri - 33"/>
              </a:rPr>
              <a:t>mouse</a:t>
            </a:r>
            <a:r>
              <a:rPr lang="en-US" sz="3200" b="1" dirty="0" smtClean="0">
                <a:solidFill>
                  <a:srgbClr val="0000FF"/>
                </a:solidFill>
                <a:latin typeface="Calibri - 33"/>
              </a:rPr>
              <a:t> and pounced </a:t>
            </a:r>
            <a:r>
              <a:rPr lang="en-US" sz="3200" b="1" i="1" u="sng" dirty="0" smtClean="0">
                <a:solidFill>
                  <a:srgbClr val="0000FF"/>
                </a:solidFill>
                <a:latin typeface="Calibri - 33"/>
              </a:rPr>
              <a:t>on it</a:t>
            </a:r>
            <a:r>
              <a:rPr lang="en-US" sz="3200" b="1" dirty="0" smtClean="0">
                <a:solidFill>
                  <a:srgbClr val="0000FF"/>
                </a:solidFill>
                <a:latin typeface="Calibri - 33"/>
              </a:rPr>
              <a:t>.</a:t>
            </a:r>
            <a:endParaRPr lang="en-US" sz="3200" b="1" dirty="0">
              <a:solidFill>
                <a:srgbClr val="0000FF"/>
              </a:solidFill>
              <a:latin typeface="Calibri - 33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5000" y="3670300"/>
            <a:ext cx="4343400" cy="3911382"/>
            <a:chOff x="5715000" y="3670300"/>
            <a:chExt cx="4343400" cy="3911382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5765800"/>
              <a:ext cx="4343400" cy="181588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  <a:latin typeface="Calibri - 25"/>
                </a:rPr>
                <a:t>When they get close enough, they usually jump on top of them to catch them.</a:t>
              </a:r>
              <a:endParaRPr lang="en-US" sz="2800" b="1" dirty="0">
                <a:solidFill>
                  <a:srgbClr val="000000"/>
                </a:solidFill>
                <a:latin typeface="Calibri - 25"/>
              </a:endParaRPr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350" y="3670300"/>
              <a:ext cx="2941828" cy="198983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9" name="Group 8"/>
          <p:cNvGrpSpPr/>
          <p:nvPr/>
        </p:nvGrpSpPr>
        <p:grpSpPr>
          <a:xfrm>
            <a:off x="127000" y="3790950"/>
            <a:ext cx="4453128" cy="3436045"/>
            <a:chOff x="127000" y="3790950"/>
            <a:chExt cx="4453128" cy="3436045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5842000"/>
              <a:ext cx="2971800" cy="13849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  <a:latin typeface="Calibri - 26"/>
                </a:rPr>
                <a:t>I know that cats like to chase mice.</a:t>
              </a:r>
              <a:endParaRPr lang="en-US" sz="2800" b="1" dirty="0">
                <a:solidFill>
                  <a:srgbClr val="000000"/>
                </a:solidFill>
                <a:latin typeface="Calibri - 26"/>
              </a:endParaRPr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" y="3790950"/>
              <a:ext cx="4453128" cy="165976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89498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27000"/>
            <a:ext cx="96774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 - 36"/>
              </a:rPr>
              <a:t>Now, I can use what I know to make a </a:t>
            </a:r>
            <a:r>
              <a:rPr lang="en-US" sz="3600" b="1" i="1" dirty="0" smtClean="0">
                <a:solidFill>
                  <a:srgbClr val="000000"/>
                </a:solidFill>
                <a:latin typeface="Calibri - 36"/>
              </a:rPr>
              <a:t>good guess</a:t>
            </a:r>
            <a:r>
              <a:rPr lang="en-US" sz="3600" b="1" dirty="0" smtClean="0">
                <a:solidFill>
                  <a:srgbClr val="000000"/>
                </a:solidFill>
                <a:latin typeface="Calibri - 36"/>
              </a:rPr>
              <a:t> about the meaning of the unfamiliar word!</a:t>
            </a:r>
            <a:endParaRPr lang="en-US" sz="3600" b="1" dirty="0">
              <a:solidFill>
                <a:srgbClr val="000000"/>
              </a:solidFill>
              <a:latin typeface="Calibri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900" y="2419171"/>
            <a:ext cx="6905752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 - 34"/>
              </a:rPr>
              <a:t>I know that cats like to jump on top of mice to catch them, </a:t>
            </a:r>
            <a:endParaRPr lang="en-US" sz="3600" b="1" dirty="0">
              <a:solidFill>
                <a:srgbClr val="0000FF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881" y="4057650"/>
            <a:ext cx="4648200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0" b="1" i="1" dirty="0" smtClean="0">
                <a:solidFill>
                  <a:srgbClr val="0000FF"/>
                </a:solidFill>
                <a:latin typeface="Calibri - 47"/>
              </a:rPr>
              <a:t>pounce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Calibri - 47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Calibri - 35"/>
              </a:rPr>
              <a:t>ust mean to jump on top of something!</a:t>
            </a:r>
            <a:endParaRPr lang="en-US" sz="3200" b="1" dirty="0">
              <a:solidFill>
                <a:srgbClr val="0000FF"/>
              </a:solidFill>
              <a:latin typeface="Calibri - 35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19500"/>
            <a:ext cx="3460877" cy="2188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5837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90424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 - 36"/>
              </a:rPr>
              <a:t>Let's reread the sentence and see if our guess makes sense...</a:t>
            </a:r>
            <a:endParaRPr lang="en-US" sz="3600" b="1" dirty="0">
              <a:solidFill>
                <a:srgbClr val="000000"/>
              </a:solidFill>
              <a:latin typeface="Calibri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119" y="2838450"/>
            <a:ext cx="86106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alibri - 47"/>
              </a:rPr>
              <a:t>The cat ran after the mouse and </a:t>
            </a:r>
            <a:r>
              <a:rPr lang="en-US" sz="4800" b="1" i="1" u="sng" dirty="0" smtClean="0">
                <a:solidFill>
                  <a:srgbClr val="0000FF"/>
                </a:solidFill>
                <a:latin typeface="Calibri - 47"/>
              </a:rPr>
              <a:t>jumped</a:t>
            </a:r>
            <a:r>
              <a:rPr lang="en-US" sz="4800" b="1" i="1" dirty="0" smtClean="0">
                <a:solidFill>
                  <a:srgbClr val="0000FF"/>
                </a:solidFill>
                <a:latin typeface="Calibri - 47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Calibri - 47"/>
              </a:rPr>
              <a:t>on it.</a:t>
            </a:r>
            <a:endParaRPr lang="en-US" sz="4800" b="1" dirty="0">
              <a:solidFill>
                <a:srgbClr val="0000FF"/>
              </a:solidFill>
              <a:latin typeface="Calibri - 4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494" y="5581650"/>
            <a:ext cx="93472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alibri - 73"/>
              </a:rPr>
              <a:t>Does it make sense?</a:t>
            </a:r>
            <a:endParaRPr lang="en-US" sz="7200" b="1" dirty="0">
              <a:solidFill>
                <a:srgbClr val="FF0000"/>
              </a:solidFill>
              <a:latin typeface="Calibri - 73"/>
            </a:endParaRPr>
          </a:p>
        </p:txBody>
      </p:sp>
    </p:spTree>
    <p:extLst>
      <p:ext uri="{BB962C8B-B14F-4D97-AF65-F5344CB8AC3E}">
        <p14:creationId xmlns:p14="http://schemas.microsoft.com/office/powerpoint/2010/main" val="263789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473" y="323850"/>
            <a:ext cx="76454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Calibri - 86"/>
              </a:rPr>
              <a:t>Yes</a:t>
            </a:r>
            <a:r>
              <a:rPr lang="en-US" sz="4300" b="1" dirty="0" smtClean="0">
                <a:solidFill>
                  <a:srgbClr val="FF0000"/>
                </a:solidFill>
                <a:latin typeface="Calibri - 57"/>
              </a:rPr>
              <a:t>, it makes sense!</a:t>
            </a:r>
            <a:endParaRPr lang="en-US" sz="4300" b="1" dirty="0">
              <a:solidFill>
                <a:srgbClr val="FF0000"/>
              </a:solidFill>
              <a:latin typeface="Calibri - 57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619250"/>
            <a:ext cx="6568694" cy="4192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634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2914650"/>
            <a:ext cx="9525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b="1" i="1" dirty="0" smtClean="0">
                <a:solidFill>
                  <a:srgbClr val="000000"/>
                </a:solidFill>
                <a:latin typeface="Calibri - 53"/>
              </a:rPr>
              <a:t>If it doesn't make sense...don't continue the rest of the story! You won't understand it.</a:t>
            </a:r>
            <a:endParaRPr lang="en-US" sz="4800" b="1" i="1" dirty="0">
              <a:solidFill>
                <a:srgbClr val="000000"/>
              </a:solidFill>
              <a:latin typeface="Calibri - 5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400" y="400050"/>
            <a:ext cx="8001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alibri - 105"/>
              </a:rPr>
              <a:t>Remember:</a:t>
            </a:r>
            <a:endParaRPr lang="en-US" sz="9600" b="1">
              <a:solidFill>
                <a:srgbClr val="FF0000"/>
              </a:solidFill>
              <a:latin typeface="Calibri - 105"/>
            </a:endParaRPr>
          </a:p>
        </p:txBody>
      </p:sp>
    </p:spTree>
    <p:extLst>
      <p:ext uri="{BB962C8B-B14F-4D97-AF65-F5344CB8AC3E}">
        <p14:creationId xmlns:p14="http://schemas.microsoft.com/office/powerpoint/2010/main" val="299840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606550"/>
            <a:ext cx="2286000" cy="3759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09043" y="323850"/>
            <a:ext cx="907211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Calibri - 40"/>
              </a:rPr>
              <a:t>So remember, when you're reading:</a:t>
            </a:r>
            <a:endParaRPr lang="en-US" sz="4400" dirty="0">
              <a:solidFill>
                <a:srgbClr val="000000"/>
              </a:solidFill>
              <a:latin typeface="Calibri - 4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8700" y="1422400"/>
            <a:ext cx="6629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41"/>
              </a:rPr>
              <a:t>1) </a:t>
            </a:r>
            <a:r>
              <a:rPr lang="en-US" sz="3600" dirty="0" smtClean="0">
                <a:solidFill>
                  <a:srgbClr val="4B0082"/>
                </a:solidFill>
                <a:latin typeface="Calibri - 41"/>
              </a:rPr>
              <a:t>Read the whole sentence.</a:t>
            </a:r>
            <a:endParaRPr lang="en-US" sz="3600" dirty="0">
              <a:solidFill>
                <a:srgbClr val="4B0082"/>
              </a:solidFill>
              <a:latin typeface="Calibri - 41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4100" y="2362200"/>
            <a:ext cx="6578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Calibri - 41"/>
              </a:rPr>
              <a:t>2) </a:t>
            </a:r>
            <a:r>
              <a:rPr lang="en-US" sz="3600" smtClean="0">
                <a:solidFill>
                  <a:srgbClr val="0000FF"/>
                </a:solidFill>
                <a:latin typeface="Calibri - 41"/>
              </a:rPr>
              <a:t>Use what you know about other words to get a clue!</a:t>
            </a:r>
            <a:endParaRPr lang="en-US" sz="3600">
              <a:solidFill>
                <a:srgbClr val="0000FF"/>
              </a:solidFill>
              <a:latin typeface="Calibri - 41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100" y="3911600"/>
            <a:ext cx="6654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41"/>
              </a:rPr>
              <a:t>3) </a:t>
            </a:r>
            <a:r>
              <a:rPr lang="en-US" sz="3600" dirty="0" smtClean="0">
                <a:solidFill>
                  <a:srgbClr val="FF0000"/>
                </a:solidFill>
                <a:latin typeface="Calibri - 41"/>
              </a:rPr>
              <a:t>Ask "Does it Make Sense?"</a:t>
            </a:r>
            <a:endParaRPr lang="en-US" sz="3600" dirty="0">
              <a:solidFill>
                <a:srgbClr val="FF0000"/>
              </a:solidFill>
              <a:latin typeface="Calibri - 41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100" y="4813300"/>
            <a:ext cx="5613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41"/>
              </a:rPr>
              <a:t>4) </a:t>
            </a:r>
            <a:r>
              <a:rPr lang="en-US" sz="3600" dirty="0" smtClean="0">
                <a:solidFill>
                  <a:srgbClr val="A52A00"/>
                </a:solidFill>
                <a:latin typeface="Calibri - 41"/>
              </a:rPr>
              <a:t>Go back and Reread!</a:t>
            </a:r>
            <a:endParaRPr lang="en-US" sz="3600" dirty="0">
              <a:solidFill>
                <a:srgbClr val="A52A00"/>
              </a:solidFill>
              <a:latin typeface="Calibri - 4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8138" y="5956300"/>
            <a:ext cx="472440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Calibri - 41"/>
              </a:rPr>
              <a:t>Now you try it!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alibri - 41"/>
              </a:rPr>
              <a:t>Good Luck!</a:t>
            </a:r>
            <a:endParaRPr lang="en-US" sz="5400" dirty="0">
              <a:solidFill>
                <a:srgbClr val="000000"/>
              </a:solidFill>
              <a:latin typeface="Calibri - 41"/>
            </a:endParaRPr>
          </a:p>
        </p:txBody>
      </p:sp>
    </p:spTree>
    <p:extLst>
      <p:ext uri="{BB962C8B-B14F-4D97-AF65-F5344CB8AC3E}">
        <p14:creationId xmlns:p14="http://schemas.microsoft.com/office/powerpoint/2010/main" val="115752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326" y="1229320"/>
            <a:ext cx="59690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b="1" dirty="0" smtClean="0">
                <a:solidFill>
                  <a:srgbClr val="009300"/>
                </a:solidFill>
                <a:latin typeface="Calibri - 70"/>
              </a:rPr>
              <a:t>Unfamiliar Words</a:t>
            </a:r>
            <a:endParaRPr lang="en-US" sz="5400" b="1" dirty="0">
              <a:solidFill>
                <a:srgbClr val="009300"/>
              </a:solidFill>
              <a:latin typeface="Calibri - 7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126" y="2152650"/>
            <a:ext cx="71374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00FF"/>
                </a:solidFill>
                <a:latin typeface="Calibri - 30"/>
              </a:rPr>
              <a:t>Words that you can read, but you don't  know what they mean...</a:t>
            </a:r>
          </a:p>
          <a:p>
            <a:pPr algn="ctr"/>
            <a:r>
              <a:rPr lang="en-US" sz="2800" b="1" i="1" smtClean="0">
                <a:solidFill>
                  <a:srgbClr val="0000FF"/>
                </a:solidFill>
                <a:latin typeface="Calibri - 30"/>
              </a:rPr>
              <a:t>the word is not in your vocabulary</a:t>
            </a:r>
            <a:endParaRPr lang="en-US" sz="2800" b="1" i="1">
              <a:solidFill>
                <a:srgbClr val="0000FF"/>
              </a:solidFill>
              <a:latin typeface="Calibri - 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3771900"/>
            <a:ext cx="2387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i="1" smtClean="0">
                <a:solidFill>
                  <a:srgbClr val="004040"/>
                </a:solidFill>
                <a:latin typeface="Euclid - 48"/>
              </a:rPr>
              <a:t>skritz</a:t>
            </a:r>
            <a:endParaRPr lang="en-US" sz="3600" b="1" i="1">
              <a:solidFill>
                <a:srgbClr val="004040"/>
              </a:solidFill>
              <a:latin typeface="Euclid - 4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9800" y="3822700"/>
            <a:ext cx="2387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i="1" smtClean="0">
                <a:solidFill>
                  <a:srgbClr val="8B0000"/>
                </a:solidFill>
                <a:latin typeface="Euclid - 48"/>
              </a:rPr>
              <a:t>zillow</a:t>
            </a:r>
            <a:endParaRPr lang="en-US" sz="3600" b="1" i="1">
              <a:solidFill>
                <a:srgbClr val="8B0000"/>
              </a:solidFill>
              <a:latin typeface="Euclid - 4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400" y="5638800"/>
            <a:ext cx="2717800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b="1" i="1" smtClean="0">
                <a:solidFill>
                  <a:srgbClr val="004040"/>
                </a:solidFill>
                <a:latin typeface="Euclid - 47"/>
              </a:rPr>
              <a:t>wocket</a:t>
            </a:r>
            <a:endParaRPr lang="en-US" sz="3500" b="1" i="1">
              <a:solidFill>
                <a:srgbClr val="004040"/>
              </a:solidFill>
              <a:latin typeface="Euclid - 4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4300" y="6134100"/>
            <a:ext cx="1778000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800" b="1" i="1" smtClean="0">
                <a:solidFill>
                  <a:srgbClr val="FF6820"/>
                </a:solidFill>
                <a:latin typeface="Euclid - 51"/>
              </a:rPr>
              <a:t>zax</a:t>
            </a:r>
            <a:endParaRPr lang="en-US" sz="3800" b="1" i="1">
              <a:solidFill>
                <a:srgbClr val="FF6820"/>
              </a:solidFill>
              <a:latin typeface="Euclid - 5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500" y="5130800"/>
            <a:ext cx="2616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i="1" smtClean="0">
                <a:solidFill>
                  <a:srgbClr val="800080"/>
                </a:solidFill>
                <a:latin typeface="Euclid - 48"/>
              </a:rPr>
              <a:t>lerkim</a:t>
            </a:r>
            <a:endParaRPr lang="en-US" sz="3600" b="1" i="1">
              <a:solidFill>
                <a:srgbClr val="800080"/>
              </a:solidFill>
              <a:latin typeface="Euclid - 4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229100"/>
            <a:ext cx="2133600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800" b="1" i="1" smtClean="0">
                <a:solidFill>
                  <a:srgbClr val="00FF00"/>
                </a:solidFill>
                <a:latin typeface="Euclid - 50"/>
              </a:rPr>
              <a:t>yuzz</a:t>
            </a:r>
            <a:endParaRPr lang="en-US" sz="3800" b="1" i="1">
              <a:solidFill>
                <a:srgbClr val="00FF00"/>
              </a:solidFill>
              <a:latin typeface="Euclid - 5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226" y="166757"/>
            <a:ext cx="9601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alibri - 22"/>
              </a:rPr>
              <a:t>Objective: Given sentences with unfamiliar words, YWBAT use context clues to  determine the meaning of the unfamiliar words.</a:t>
            </a:r>
            <a:endParaRPr lang="en-US" sz="2000">
              <a:solidFill>
                <a:srgbClr val="000000"/>
              </a:solidFill>
              <a:latin typeface="Calibri - 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20700"/>
            <a:ext cx="31623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mbria - 14"/>
              </a:rPr>
              <a:t>CCELAS.1.RF.4c &amp; ELL II.R.2.15</a:t>
            </a:r>
            <a:endParaRPr lang="en-US" sz="1400" b="1" i="1" dirty="0">
              <a:solidFill>
                <a:srgbClr val="000000"/>
              </a:solidFill>
              <a:latin typeface="Cambria - 14"/>
            </a:endParaRPr>
          </a:p>
        </p:txBody>
      </p:sp>
    </p:spTree>
    <p:extLst>
      <p:ext uri="{BB962C8B-B14F-4D97-AF65-F5344CB8AC3E}">
        <p14:creationId xmlns:p14="http://schemas.microsoft.com/office/powerpoint/2010/main" val="316069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1490362"/>
            <a:ext cx="487632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Calibri - 61"/>
              </a:rPr>
              <a:t>prohibited</a:t>
            </a:r>
            <a:endParaRPr lang="en-US" sz="7200" b="1" dirty="0">
              <a:solidFill>
                <a:srgbClr val="0000FF"/>
              </a:solidFill>
              <a:latin typeface="Calibri - 6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370" y="5353050"/>
            <a:ext cx="85598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alibri - 48"/>
              </a:rPr>
              <a:t>The sign in the library says that  shouting is </a:t>
            </a:r>
            <a:r>
              <a:rPr lang="en-US" sz="4800" b="1" i="1" dirty="0" smtClean="0">
                <a:solidFill>
                  <a:srgbClr val="0000FF"/>
                </a:solidFill>
                <a:latin typeface="Calibri - 48"/>
              </a:rPr>
              <a:t>prohibited</a:t>
            </a:r>
            <a:r>
              <a:rPr lang="en-US" sz="4800" b="1" dirty="0" smtClean="0">
                <a:solidFill>
                  <a:srgbClr val="0000FF"/>
                </a:solidFill>
                <a:latin typeface="Calibri - 48"/>
              </a:rPr>
              <a:t>.</a:t>
            </a:r>
            <a:endParaRPr lang="en-US" sz="4800" b="1" dirty="0">
              <a:solidFill>
                <a:srgbClr val="0000FF"/>
              </a:solidFill>
              <a:latin typeface="Calibri - 4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70" y="3180991"/>
            <a:ext cx="93472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 - 36"/>
              </a:rPr>
              <a:t>Now let's read the word in the sentence and look for context clues...</a:t>
            </a:r>
            <a:endParaRPr lang="en-US" sz="3600" b="1" dirty="0">
              <a:solidFill>
                <a:srgbClr val="000000"/>
              </a:solidFill>
              <a:latin typeface="Calibri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42" y="1202212"/>
            <a:ext cx="1607058" cy="1712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77800" y="50800"/>
            <a:ext cx="9601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2"/>
              </a:rPr>
              <a:t>Objective: Given sentences with unfamiliar words, YWBAT use context clues to determine the meaning of the unfamiliar words.</a:t>
            </a:r>
            <a:endParaRPr lang="en-US" sz="2000" dirty="0">
              <a:solidFill>
                <a:srgbClr val="000000"/>
              </a:solidFill>
              <a:latin typeface="Calibri - 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6400" y="404743"/>
            <a:ext cx="303530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mbria - 14"/>
              </a:rPr>
              <a:t>CCELAS.1.RF.4c &amp; ELL II.R.2.15</a:t>
            </a:r>
            <a:endParaRPr lang="en-US" sz="1400" b="1" i="1" dirty="0">
              <a:solidFill>
                <a:srgbClr val="000000"/>
              </a:solidFill>
              <a:latin typeface="Cambria - 14"/>
            </a:endParaRPr>
          </a:p>
        </p:txBody>
      </p:sp>
    </p:spTree>
    <p:extLst>
      <p:ext uri="{BB962C8B-B14F-4D97-AF65-F5344CB8AC3E}">
        <p14:creationId xmlns:p14="http://schemas.microsoft.com/office/powerpoint/2010/main" val="274067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310088"/>
            <a:ext cx="9753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 - 36"/>
              </a:rPr>
              <a:t>What do I know about the other words in the sentence?</a:t>
            </a:r>
            <a:endParaRPr lang="en-US" sz="2800" b="1" dirty="0">
              <a:solidFill>
                <a:srgbClr val="000000"/>
              </a:solidFill>
              <a:latin typeface="Calibri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4" y="1003300"/>
            <a:ext cx="8523605" cy="92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00487" y="2193811"/>
            <a:ext cx="979601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libri - 33"/>
              </a:rPr>
              <a:t>The sign in the </a:t>
            </a:r>
            <a:r>
              <a:rPr lang="en-US" sz="2800" b="1" i="1" u="sng" dirty="0" smtClean="0">
                <a:solidFill>
                  <a:srgbClr val="0000FF"/>
                </a:solidFill>
                <a:latin typeface="Calibri - 33"/>
              </a:rPr>
              <a:t>library </a:t>
            </a:r>
            <a:r>
              <a:rPr lang="en-US" sz="2800" b="1" dirty="0" smtClean="0">
                <a:solidFill>
                  <a:srgbClr val="0000FF"/>
                </a:solidFill>
                <a:latin typeface="Calibri - 33"/>
              </a:rPr>
              <a:t>says that </a:t>
            </a:r>
            <a:r>
              <a:rPr lang="en-US" sz="2800" b="1" i="1" u="sng" dirty="0" smtClean="0">
                <a:solidFill>
                  <a:srgbClr val="0000FF"/>
                </a:solidFill>
                <a:latin typeface="Calibri - 33"/>
              </a:rPr>
              <a:t>shouting </a:t>
            </a:r>
            <a:r>
              <a:rPr lang="en-US" sz="2800" b="1" dirty="0" smtClean="0">
                <a:solidFill>
                  <a:srgbClr val="0000FF"/>
                </a:solidFill>
                <a:latin typeface="Calibri - 33"/>
              </a:rPr>
              <a:t>is prohibited.</a:t>
            </a:r>
            <a:endParaRPr lang="en-US" sz="2800" b="1" dirty="0">
              <a:solidFill>
                <a:srgbClr val="0000FF"/>
              </a:solidFill>
              <a:latin typeface="Calibri - 3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0595" y="3448050"/>
            <a:ext cx="3683000" cy="3962206"/>
            <a:chOff x="1117600" y="3080639"/>
            <a:chExt cx="3683000" cy="3962206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00" y="3080639"/>
              <a:ext cx="2891790" cy="231686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1117600" y="5657850"/>
              <a:ext cx="3683000" cy="13849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alibri - 23"/>
                </a:rPr>
                <a:t>I know that a library is a </a:t>
              </a:r>
              <a:r>
                <a:rPr lang="en-US" sz="2800" b="1" i="1" dirty="0" smtClean="0">
                  <a:solidFill>
                    <a:srgbClr val="000000"/>
                  </a:solidFill>
                  <a:latin typeface="Calibri - 23"/>
                </a:rPr>
                <a:t>quiet </a:t>
              </a:r>
              <a:r>
                <a:rPr lang="en-US" sz="2800" b="1" dirty="0" smtClean="0">
                  <a:solidFill>
                    <a:srgbClr val="000000"/>
                  </a:solidFill>
                  <a:latin typeface="Calibri - 23"/>
                </a:rPr>
                <a:t>place for reading books.</a:t>
              </a:r>
              <a:endParaRPr lang="en-US" sz="2800" b="1" dirty="0">
                <a:solidFill>
                  <a:srgbClr val="000000"/>
                </a:solidFill>
                <a:latin typeface="Calibri - 23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27395" y="3448050"/>
            <a:ext cx="3708400" cy="3962206"/>
            <a:chOff x="5994400" y="3080639"/>
            <a:chExt cx="3708400" cy="3962206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99" y="3080639"/>
              <a:ext cx="2670429" cy="241998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5994400" y="5657850"/>
              <a:ext cx="3708400" cy="13849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Calibri - 23"/>
                </a:rPr>
                <a:t>I know that shouting means to talk really LOUD!</a:t>
              </a:r>
              <a:endParaRPr lang="en-US" sz="2800" b="1" dirty="0">
                <a:solidFill>
                  <a:srgbClr val="000000"/>
                </a:solidFill>
                <a:latin typeface="Calibri - 2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0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323850"/>
            <a:ext cx="937260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Calibri - 36"/>
              </a:rPr>
              <a:t>Now, I can use what I know to make a </a:t>
            </a:r>
            <a:r>
              <a:rPr lang="en-US" sz="3000" b="1" i="1" dirty="0" smtClean="0">
                <a:solidFill>
                  <a:srgbClr val="000000"/>
                </a:solidFill>
                <a:latin typeface="Calibri - 36"/>
              </a:rPr>
              <a:t>good guess</a:t>
            </a:r>
            <a:r>
              <a:rPr lang="en-US" sz="3000" b="1" dirty="0" smtClean="0">
                <a:solidFill>
                  <a:srgbClr val="000000"/>
                </a:solidFill>
                <a:latin typeface="Calibri - 36"/>
              </a:rPr>
              <a:t> about the meaning of the unfamiliar word!</a:t>
            </a:r>
            <a:endParaRPr lang="en-US" sz="3000" b="1" dirty="0">
              <a:solidFill>
                <a:srgbClr val="000000"/>
              </a:solidFill>
              <a:latin typeface="Calibri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746" y="1965235"/>
            <a:ext cx="6880352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 - 35"/>
              </a:rPr>
              <a:t>I know that talking loudly is NOT allowed in the library, </a:t>
            </a:r>
            <a:endParaRPr lang="en-US" sz="3600" b="1" dirty="0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78" y="3910902"/>
            <a:ext cx="5328055" cy="3831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alibri - 36"/>
              </a:rPr>
              <a:t>so something that is </a:t>
            </a:r>
          </a:p>
          <a:p>
            <a:pPr>
              <a:lnSpc>
                <a:spcPct val="150000"/>
              </a:lnSpc>
            </a:pPr>
            <a:r>
              <a:rPr lang="en-US" sz="5400" b="1" i="1" u="sng" dirty="0" smtClean="0">
                <a:solidFill>
                  <a:srgbClr val="0000FF"/>
                </a:solidFill>
                <a:latin typeface="Calibri - 36"/>
              </a:rPr>
              <a:t>p</a:t>
            </a:r>
            <a:r>
              <a:rPr lang="en-US" sz="5400" b="1" i="1" u="sng" dirty="0" smtClean="0">
                <a:solidFill>
                  <a:srgbClr val="0000FF"/>
                </a:solidFill>
                <a:latin typeface="Calibri - 48"/>
              </a:rPr>
              <a:t>rohibited 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 - 48"/>
              </a:rPr>
              <a:t>m</a:t>
            </a:r>
            <a:r>
              <a:rPr lang="en-US" sz="3600" b="1" dirty="0" smtClean="0">
                <a:solidFill>
                  <a:srgbClr val="0000FF"/>
                </a:solidFill>
                <a:latin typeface="Calibri - 36"/>
              </a:rPr>
              <a:t>ust be something that we are not allowed to do!</a:t>
            </a:r>
            <a:endParaRPr lang="en-US" sz="3600" b="1" dirty="0">
              <a:solidFill>
                <a:srgbClr val="0000FF"/>
              </a:solidFill>
              <a:latin typeface="Calibri - 36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0379" y="3509897"/>
            <a:ext cx="3798697" cy="3798697"/>
            <a:chOff x="6127750" y="2565400"/>
            <a:chExt cx="3798697" cy="3798697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450" y="3829050"/>
              <a:ext cx="2185797" cy="197751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750" y="2565400"/>
              <a:ext cx="3798697" cy="379869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96814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400050"/>
            <a:ext cx="9702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 - 36"/>
              </a:rPr>
              <a:t>Let's reread the sentence and see if our guess makes sense...</a:t>
            </a:r>
            <a:endParaRPr lang="en-US" sz="3600" b="1" dirty="0">
              <a:solidFill>
                <a:srgbClr val="000000"/>
              </a:solidFill>
              <a:latin typeface="Calibri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2520319"/>
            <a:ext cx="93726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alibri - 48"/>
              </a:rPr>
              <a:t>The sign in the library says that shouting is </a:t>
            </a:r>
            <a:r>
              <a:rPr lang="en-US" sz="4800" b="1" i="1" u="sng" dirty="0" smtClean="0">
                <a:solidFill>
                  <a:srgbClr val="0000FF"/>
                </a:solidFill>
                <a:latin typeface="Calibri - 48"/>
              </a:rPr>
              <a:t>not allowed</a:t>
            </a:r>
            <a:r>
              <a:rPr lang="en-US" sz="4800" b="1" dirty="0" smtClean="0">
                <a:solidFill>
                  <a:srgbClr val="0000FF"/>
                </a:solidFill>
                <a:latin typeface="Calibri - 48"/>
              </a:rPr>
              <a:t>.</a:t>
            </a:r>
            <a:endParaRPr lang="en-US" sz="4800" b="1" dirty="0">
              <a:solidFill>
                <a:srgbClr val="0000FF"/>
              </a:solidFill>
              <a:latin typeface="Calibri - 4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5276850"/>
            <a:ext cx="939799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alibri - 73"/>
              </a:rPr>
              <a:t>Does it make sense?</a:t>
            </a:r>
            <a:endParaRPr lang="en-US" sz="7200" b="1" dirty="0">
              <a:solidFill>
                <a:srgbClr val="FF0000"/>
              </a:solidFill>
              <a:latin typeface="Calibri - 73"/>
            </a:endParaRPr>
          </a:p>
        </p:txBody>
      </p:sp>
    </p:spTree>
    <p:extLst>
      <p:ext uri="{BB962C8B-B14F-4D97-AF65-F5344CB8AC3E}">
        <p14:creationId xmlns:p14="http://schemas.microsoft.com/office/powerpoint/2010/main" val="303315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009650"/>
            <a:ext cx="4800600" cy="7192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73100" y="0"/>
            <a:ext cx="89154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Calibri - 86"/>
              </a:rPr>
              <a:t>Yes,</a:t>
            </a:r>
            <a:r>
              <a:rPr lang="en-US" sz="4300" b="1" dirty="0" smtClean="0">
                <a:solidFill>
                  <a:srgbClr val="FF0000"/>
                </a:solidFill>
                <a:latin typeface="Calibri - 57"/>
              </a:rPr>
              <a:t> it makes sense!</a:t>
            </a:r>
            <a:endParaRPr lang="en-US" sz="4300" b="1" dirty="0">
              <a:solidFill>
                <a:srgbClr val="FF0000"/>
              </a:solidFill>
              <a:latin typeface="Calibri - 57"/>
            </a:endParaRPr>
          </a:p>
        </p:txBody>
      </p:sp>
    </p:spTree>
    <p:extLst>
      <p:ext uri="{BB962C8B-B14F-4D97-AF65-F5344CB8AC3E}">
        <p14:creationId xmlns:p14="http://schemas.microsoft.com/office/powerpoint/2010/main" val="117149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50" y="3067050"/>
            <a:ext cx="927735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0000"/>
                </a:solidFill>
                <a:latin typeface="Calibri - 53"/>
              </a:rPr>
              <a:t>If it doesn't make sense... don't continue the rest of the story! You won't understand it.</a:t>
            </a:r>
            <a:endParaRPr lang="en-US" sz="4800" b="1" i="1" dirty="0">
              <a:solidFill>
                <a:srgbClr val="000000"/>
              </a:solidFill>
              <a:latin typeface="Calibri - 5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500" y="476250"/>
            <a:ext cx="712470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alibri - 105"/>
              </a:rPr>
              <a:t>Remember:</a:t>
            </a:r>
            <a:endParaRPr lang="en-US" sz="9600" b="1" dirty="0">
              <a:solidFill>
                <a:srgbClr val="FF0000"/>
              </a:solidFill>
              <a:latin typeface="Calibri - 105"/>
            </a:endParaRPr>
          </a:p>
        </p:txBody>
      </p:sp>
    </p:spTree>
    <p:extLst>
      <p:ext uri="{BB962C8B-B14F-4D97-AF65-F5344CB8AC3E}">
        <p14:creationId xmlns:p14="http://schemas.microsoft.com/office/powerpoint/2010/main" val="59343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425" y="1793575"/>
            <a:ext cx="356235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Calibri - 61"/>
              </a:rPr>
              <a:t>pounced</a:t>
            </a:r>
            <a:endParaRPr lang="en-US" sz="6000" b="1" dirty="0">
              <a:solidFill>
                <a:srgbClr val="0000FF"/>
              </a:solidFill>
              <a:latin typeface="Calibri - 61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127" y="4263666"/>
            <a:ext cx="8674622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Calibri - 48"/>
              </a:rPr>
              <a:t>The cat ran after the mouse and </a:t>
            </a:r>
            <a:r>
              <a:rPr lang="en-US" sz="4800" b="1" i="1" dirty="0" smtClean="0">
                <a:solidFill>
                  <a:srgbClr val="0000FF"/>
                </a:solidFill>
                <a:latin typeface="Calibri - 48"/>
              </a:rPr>
              <a:t>pounced</a:t>
            </a:r>
            <a:r>
              <a:rPr lang="en-US" sz="4800" b="1" dirty="0" smtClean="0">
                <a:solidFill>
                  <a:srgbClr val="0000FF"/>
                </a:solidFill>
                <a:latin typeface="Calibri - 48"/>
              </a:rPr>
              <a:t> on it.</a:t>
            </a:r>
            <a:endParaRPr lang="en-US" sz="4800" b="1" dirty="0">
              <a:solidFill>
                <a:srgbClr val="0000FF"/>
              </a:solidFill>
              <a:latin typeface="Calibri - 4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06700"/>
            <a:ext cx="87376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- 33"/>
              </a:rPr>
              <a:t>Now let's read the word in the sentence and look for context clues...</a:t>
            </a:r>
            <a:endParaRPr lang="en-US" sz="3200" b="1" dirty="0">
              <a:solidFill>
                <a:srgbClr val="000000"/>
              </a:solidFill>
              <a:latin typeface="Calibri - 33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85" y="1458890"/>
            <a:ext cx="1220216" cy="1368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514604" y="833735"/>
            <a:ext cx="734034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Calibri - 55"/>
              </a:rPr>
              <a:t>Let's try another one...</a:t>
            </a:r>
            <a:endParaRPr lang="en-US" sz="5400" dirty="0">
              <a:solidFill>
                <a:srgbClr val="000000"/>
              </a:solidFill>
              <a:latin typeface="Calibri - 5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0"/>
            <a:ext cx="9778238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18"/>
              </a:rPr>
              <a:t>Objective: Given sentences with unfamiliar words, YWBAT use context clues to determine the meaning of the unfamiliar words.</a:t>
            </a:r>
            <a:endParaRPr lang="en-US" sz="2000" dirty="0">
              <a:solidFill>
                <a:srgbClr val="000000"/>
              </a:solidFill>
              <a:latin typeface="Calibri - 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4969" y="381000"/>
            <a:ext cx="318373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mbria - 12"/>
              </a:rPr>
              <a:t>CCELAS.1.RF.4c &amp; ELL II.R.2.15</a:t>
            </a:r>
            <a:endParaRPr lang="en-US" sz="1400" b="1" i="1" dirty="0">
              <a:solidFill>
                <a:srgbClr val="000000"/>
              </a:solidFill>
              <a:latin typeface="Cambria - 1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5645" y="5889074"/>
            <a:ext cx="7455282" cy="1729524"/>
            <a:chOff x="915645" y="5889074"/>
            <a:chExt cx="7455282" cy="1729524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926" y="5889074"/>
              <a:ext cx="2794001" cy="172952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915645" y="6753836"/>
              <a:ext cx="4661281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Calibri - 33"/>
                </a:rPr>
                <a:t>Talk to your partner…</a:t>
              </a:r>
              <a:endParaRPr lang="en-US" sz="3200" b="1" dirty="0">
                <a:solidFill>
                  <a:srgbClr val="000000"/>
                </a:solidFill>
                <a:latin typeface="Calibri - 3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3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677</Words>
  <Application>Microsoft Macintosh PowerPoint</Application>
  <PresentationFormat>Custom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Glueck</dc:creator>
  <cp:lastModifiedBy>teacher</cp:lastModifiedBy>
  <cp:revision>8</cp:revision>
  <dcterms:created xsi:type="dcterms:W3CDTF">2014-03-13T04:19:33Z</dcterms:created>
  <dcterms:modified xsi:type="dcterms:W3CDTF">2015-05-18T02:23:38Z</dcterms:modified>
</cp:coreProperties>
</file>